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07" r:id="rId50"/>
    <p:sldId id="308" r:id="rId51"/>
  </p:sldIdLst>
  <p:sldSz cx="8999538" cy="89995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213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microsoft.com/office/2016/11/relationships/changesInfo" Target="changesInfos/changesInfo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chariy Mark" userId="801edbe4be04b939" providerId="LiveId" clId="{B0BC65F9-4CDE-47BF-AC5B-8D7E4A9F704D}"/>
    <pc:docChg chg="custSel addSld delSld modSld modMainMaster">
      <pc:chgData name="Sachariy Mark" userId="801edbe4be04b939" providerId="LiveId" clId="{B0BC65F9-4CDE-47BF-AC5B-8D7E4A9F704D}" dt="2019-03-16T17:28:40.313" v="712" actId="20577"/>
      <pc:docMkLst>
        <pc:docMk/>
      </pc:docMkLst>
      <pc:sldChg chg="modSp add">
        <pc:chgData name="Sachariy Mark" userId="801edbe4be04b939" providerId="LiveId" clId="{B0BC65F9-4CDE-47BF-AC5B-8D7E4A9F704D}" dt="2019-03-14T17:49:43.146" v="82" actId="20577"/>
        <pc:sldMkLst>
          <pc:docMk/>
          <pc:sldMk cId="1809802" sldId="259"/>
        </pc:sldMkLst>
        <pc:spChg chg="mod">
          <ac:chgData name="Sachariy Mark" userId="801edbe4be04b939" providerId="LiveId" clId="{B0BC65F9-4CDE-47BF-AC5B-8D7E4A9F704D}" dt="2019-03-14T17:49:43.146" v="82" actId="20577"/>
          <ac:spMkLst>
            <pc:docMk/>
            <pc:sldMk cId="1809802" sldId="259"/>
            <ac:spMk id="2" creationId="{7675B6BE-499A-4BC3-B422-E90873DF7100}"/>
          </ac:spMkLst>
        </pc:spChg>
      </pc:sldChg>
      <pc:sldChg chg="modSp add">
        <pc:chgData name="Sachariy Mark" userId="801edbe4be04b939" providerId="LiveId" clId="{B0BC65F9-4CDE-47BF-AC5B-8D7E4A9F704D}" dt="2019-03-14T17:51:34.290" v="151" actId="255"/>
        <pc:sldMkLst>
          <pc:docMk/>
          <pc:sldMk cId="2169578964" sldId="260"/>
        </pc:sldMkLst>
        <pc:spChg chg="mod">
          <ac:chgData name="Sachariy Mark" userId="801edbe4be04b939" providerId="LiveId" clId="{B0BC65F9-4CDE-47BF-AC5B-8D7E4A9F704D}" dt="2019-03-14T17:51:34.290" v="151" actId="255"/>
          <ac:spMkLst>
            <pc:docMk/>
            <pc:sldMk cId="2169578964" sldId="260"/>
            <ac:spMk id="2" creationId="{3C1BA927-6020-4AFD-943C-E9868FD4074A}"/>
          </ac:spMkLst>
        </pc:spChg>
      </pc:sldChg>
      <pc:sldChg chg="addSp delSp modSp add">
        <pc:chgData name="Sachariy Mark" userId="801edbe4be04b939" providerId="LiveId" clId="{B0BC65F9-4CDE-47BF-AC5B-8D7E4A9F704D}" dt="2019-03-14T17:51:54.608" v="161"/>
        <pc:sldMkLst>
          <pc:docMk/>
          <pc:sldMk cId="2961995317" sldId="261"/>
        </pc:sldMkLst>
        <pc:spChg chg="mod">
          <ac:chgData name="Sachariy Mark" userId="801edbe4be04b939" providerId="LiveId" clId="{B0BC65F9-4CDE-47BF-AC5B-8D7E4A9F704D}" dt="2019-03-14T17:51:50.579" v="159" actId="20577"/>
          <ac:spMkLst>
            <pc:docMk/>
            <pc:sldMk cId="2961995317" sldId="261"/>
            <ac:spMk id="2" creationId="{88C64C89-DDCD-411E-A1D9-91ED7ACA1E98}"/>
          </ac:spMkLst>
        </pc:spChg>
        <pc:spChg chg="add del">
          <ac:chgData name="Sachariy Mark" userId="801edbe4be04b939" providerId="LiveId" clId="{B0BC65F9-4CDE-47BF-AC5B-8D7E4A9F704D}" dt="2019-03-14T17:51:54.608" v="161"/>
          <ac:spMkLst>
            <pc:docMk/>
            <pc:sldMk cId="2961995317" sldId="261"/>
            <ac:spMk id="3" creationId="{48B6DFAC-0CAA-4332-B523-7DA6A3F58149}"/>
          </ac:spMkLst>
        </pc:spChg>
      </pc:sldChg>
      <pc:sldChg chg="modSp add">
        <pc:chgData name="Sachariy Mark" userId="801edbe4be04b939" providerId="LiveId" clId="{B0BC65F9-4CDE-47BF-AC5B-8D7E4A9F704D}" dt="2019-03-14T17:52:03.820" v="170" actId="20577"/>
        <pc:sldMkLst>
          <pc:docMk/>
          <pc:sldMk cId="111550220" sldId="262"/>
        </pc:sldMkLst>
        <pc:spChg chg="mod">
          <ac:chgData name="Sachariy Mark" userId="801edbe4be04b939" providerId="LiveId" clId="{B0BC65F9-4CDE-47BF-AC5B-8D7E4A9F704D}" dt="2019-03-14T17:52:03.820" v="170" actId="20577"/>
          <ac:spMkLst>
            <pc:docMk/>
            <pc:sldMk cId="111550220" sldId="262"/>
            <ac:spMk id="2" creationId="{88C64C89-DDCD-411E-A1D9-91ED7ACA1E98}"/>
          </ac:spMkLst>
        </pc:spChg>
      </pc:sldChg>
      <pc:sldChg chg="modSp add">
        <pc:chgData name="Sachariy Mark" userId="801edbe4be04b939" providerId="LiveId" clId="{B0BC65F9-4CDE-47BF-AC5B-8D7E4A9F704D}" dt="2019-03-14T17:52:20.234" v="178" actId="207"/>
        <pc:sldMkLst>
          <pc:docMk/>
          <pc:sldMk cId="365191325" sldId="263"/>
        </pc:sldMkLst>
        <pc:spChg chg="mod">
          <ac:chgData name="Sachariy Mark" userId="801edbe4be04b939" providerId="LiveId" clId="{B0BC65F9-4CDE-47BF-AC5B-8D7E4A9F704D}" dt="2019-03-14T17:52:20.234" v="178" actId="207"/>
          <ac:spMkLst>
            <pc:docMk/>
            <pc:sldMk cId="365191325" sldId="263"/>
            <ac:spMk id="2" creationId="{A86CFA5C-EA6C-4787-B53B-FD11E5880BBD}"/>
          </ac:spMkLst>
        </pc:spChg>
      </pc:sldChg>
      <pc:sldChg chg="modSp add">
        <pc:chgData name="Sachariy Mark" userId="801edbe4be04b939" providerId="LiveId" clId="{B0BC65F9-4CDE-47BF-AC5B-8D7E4A9F704D}" dt="2019-03-14T17:52:32.763" v="187" actId="20577"/>
        <pc:sldMkLst>
          <pc:docMk/>
          <pc:sldMk cId="1239542148" sldId="264"/>
        </pc:sldMkLst>
        <pc:spChg chg="mod">
          <ac:chgData name="Sachariy Mark" userId="801edbe4be04b939" providerId="LiveId" clId="{B0BC65F9-4CDE-47BF-AC5B-8D7E4A9F704D}" dt="2019-03-14T17:52:32.763" v="187" actId="20577"/>
          <ac:spMkLst>
            <pc:docMk/>
            <pc:sldMk cId="1239542148" sldId="264"/>
            <ac:spMk id="2" creationId="{A86CFA5C-EA6C-4787-B53B-FD11E5880BBD}"/>
          </ac:spMkLst>
        </pc:spChg>
      </pc:sldChg>
      <pc:sldChg chg="modSp add">
        <pc:chgData name="Sachariy Mark" userId="801edbe4be04b939" providerId="LiveId" clId="{B0BC65F9-4CDE-47BF-AC5B-8D7E4A9F704D}" dt="2019-03-14T17:53:21.481" v="193" actId="207"/>
        <pc:sldMkLst>
          <pc:docMk/>
          <pc:sldMk cId="2136496616" sldId="265"/>
        </pc:sldMkLst>
        <pc:spChg chg="mod">
          <ac:chgData name="Sachariy Mark" userId="801edbe4be04b939" providerId="LiveId" clId="{B0BC65F9-4CDE-47BF-AC5B-8D7E4A9F704D}" dt="2019-03-14T17:53:21.481" v="193" actId="207"/>
          <ac:spMkLst>
            <pc:docMk/>
            <pc:sldMk cId="2136496616" sldId="265"/>
            <ac:spMk id="2" creationId="{EAB46705-618A-4071-85A5-0BACA9EF2EE1}"/>
          </ac:spMkLst>
        </pc:spChg>
      </pc:sldChg>
      <pc:sldChg chg="modSp add">
        <pc:chgData name="Sachariy Mark" userId="801edbe4be04b939" providerId="LiveId" clId="{B0BC65F9-4CDE-47BF-AC5B-8D7E4A9F704D}" dt="2019-03-14T17:53:25.065" v="196" actId="20577"/>
        <pc:sldMkLst>
          <pc:docMk/>
          <pc:sldMk cId="2477502967" sldId="266"/>
        </pc:sldMkLst>
        <pc:spChg chg="mod">
          <ac:chgData name="Sachariy Mark" userId="801edbe4be04b939" providerId="LiveId" clId="{B0BC65F9-4CDE-47BF-AC5B-8D7E4A9F704D}" dt="2019-03-14T17:53:25.065" v="196" actId="20577"/>
          <ac:spMkLst>
            <pc:docMk/>
            <pc:sldMk cId="2477502967" sldId="266"/>
            <ac:spMk id="2" creationId="{EAB46705-618A-4071-85A5-0BACA9EF2EE1}"/>
          </ac:spMkLst>
        </pc:spChg>
      </pc:sldChg>
      <pc:sldChg chg="modSp add">
        <pc:chgData name="Sachariy Mark" userId="801edbe4be04b939" providerId="LiveId" clId="{B0BC65F9-4CDE-47BF-AC5B-8D7E4A9F704D}" dt="2019-03-14T17:53:42.592" v="213" actId="207"/>
        <pc:sldMkLst>
          <pc:docMk/>
          <pc:sldMk cId="451681737" sldId="267"/>
        </pc:sldMkLst>
        <pc:spChg chg="mod">
          <ac:chgData name="Sachariy Mark" userId="801edbe4be04b939" providerId="LiveId" clId="{B0BC65F9-4CDE-47BF-AC5B-8D7E4A9F704D}" dt="2019-03-14T17:53:42.592" v="213" actId="207"/>
          <ac:spMkLst>
            <pc:docMk/>
            <pc:sldMk cId="451681737" sldId="267"/>
            <ac:spMk id="2" creationId="{510B2C63-B2A6-4E0E-8910-95E1EC19C07E}"/>
          </ac:spMkLst>
        </pc:spChg>
      </pc:sldChg>
      <pc:sldChg chg="modSp add">
        <pc:chgData name="Sachariy Mark" userId="801edbe4be04b939" providerId="LiveId" clId="{B0BC65F9-4CDE-47BF-AC5B-8D7E4A9F704D}" dt="2019-03-14T17:54:03.693" v="228" actId="5793"/>
        <pc:sldMkLst>
          <pc:docMk/>
          <pc:sldMk cId="3171026313" sldId="268"/>
        </pc:sldMkLst>
        <pc:spChg chg="mod">
          <ac:chgData name="Sachariy Mark" userId="801edbe4be04b939" providerId="LiveId" clId="{B0BC65F9-4CDE-47BF-AC5B-8D7E4A9F704D}" dt="2019-03-14T17:54:03.693" v="228" actId="5793"/>
          <ac:spMkLst>
            <pc:docMk/>
            <pc:sldMk cId="3171026313" sldId="268"/>
            <ac:spMk id="2" creationId="{510B2C63-B2A6-4E0E-8910-95E1EC19C07E}"/>
          </ac:spMkLst>
        </pc:spChg>
      </pc:sldChg>
      <pc:sldChg chg="modSp add">
        <pc:chgData name="Sachariy Mark" userId="801edbe4be04b939" providerId="LiveId" clId="{B0BC65F9-4CDE-47BF-AC5B-8D7E4A9F704D}" dt="2019-03-14T17:54:34.353" v="239" actId="207"/>
        <pc:sldMkLst>
          <pc:docMk/>
          <pc:sldMk cId="2465156254" sldId="269"/>
        </pc:sldMkLst>
        <pc:spChg chg="mod">
          <ac:chgData name="Sachariy Mark" userId="801edbe4be04b939" providerId="LiveId" clId="{B0BC65F9-4CDE-47BF-AC5B-8D7E4A9F704D}" dt="2019-03-14T17:54:34.353" v="239" actId="207"/>
          <ac:spMkLst>
            <pc:docMk/>
            <pc:sldMk cId="2465156254" sldId="269"/>
            <ac:spMk id="2" creationId="{2DFA5A20-39C6-441D-B8C7-852F43D2A941}"/>
          </ac:spMkLst>
        </pc:spChg>
      </pc:sldChg>
      <pc:sldChg chg="modSp add">
        <pc:chgData name="Sachariy Mark" userId="801edbe4be04b939" providerId="LiveId" clId="{B0BC65F9-4CDE-47BF-AC5B-8D7E4A9F704D}" dt="2019-03-14T17:54:39.449" v="246" actId="20577"/>
        <pc:sldMkLst>
          <pc:docMk/>
          <pc:sldMk cId="454410830" sldId="270"/>
        </pc:sldMkLst>
        <pc:spChg chg="mod">
          <ac:chgData name="Sachariy Mark" userId="801edbe4be04b939" providerId="LiveId" clId="{B0BC65F9-4CDE-47BF-AC5B-8D7E4A9F704D}" dt="2019-03-14T17:54:39.449" v="246" actId="20577"/>
          <ac:spMkLst>
            <pc:docMk/>
            <pc:sldMk cId="454410830" sldId="270"/>
            <ac:spMk id="2" creationId="{2DFA5A20-39C6-441D-B8C7-852F43D2A941}"/>
          </ac:spMkLst>
        </pc:spChg>
      </pc:sldChg>
      <pc:sldChg chg="modSp add">
        <pc:chgData name="Sachariy Mark" userId="801edbe4be04b939" providerId="LiveId" clId="{B0BC65F9-4CDE-47BF-AC5B-8D7E4A9F704D}" dt="2019-03-14T17:55:12.029" v="259" actId="207"/>
        <pc:sldMkLst>
          <pc:docMk/>
          <pc:sldMk cId="1838688636" sldId="271"/>
        </pc:sldMkLst>
        <pc:spChg chg="mod">
          <ac:chgData name="Sachariy Mark" userId="801edbe4be04b939" providerId="LiveId" clId="{B0BC65F9-4CDE-47BF-AC5B-8D7E4A9F704D}" dt="2019-03-14T17:55:12.029" v="259" actId="207"/>
          <ac:spMkLst>
            <pc:docMk/>
            <pc:sldMk cId="1838688636" sldId="271"/>
            <ac:spMk id="2" creationId="{6F7F2BC7-5391-46E2-8F97-DFEF543AF13C}"/>
          </ac:spMkLst>
        </pc:spChg>
      </pc:sldChg>
      <pc:sldChg chg="modSp add">
        <pc:chgData name="Sachariy Mark" userId="801edbe4be04b939" providerId="LiveId" clId="{B0BC65F9-4CDE-47BF-AC5B-8D7E4A9F704D}" dt="2019-03-14T17:55:17.611" v="269" actId="20577"/>
        <pc:sldMkLst>
          <pc:docMk/>
          <pc:sldMk cId="2025100909" sldId="272"/>
        </pc:sldMkLst>
        <pc:spChg chg="mod">
          <ac:chgData name="Sachariy Mark" userId="801edbe4be04b939" providerId="LiveId" clId="{B0BC65F9-4CDE-47BF-AC5B-8D7E4A9F704D}" dt="2019-03-14T17:55:17.611" v="269" actId="20577"/>
          <ac:spMkLst>
            <pc:docMk/>
            <pc:sldMk cId="2025100909" sldId="272"/>
            <ac:spMk id="2" creationId="{6F7F2BC7-5391-46E2-8F97-DFEF543AF13C}"/>
          </ac:spMkLst>
        </pc:spChg>
      </pc:sldChg>
      <pc:sldChg chg="modSp add">
        <pc:chgData name="Sachariy Mark" userId="801edbe4be04b939" providerId="LiveId" clId="{B0BC65F9-4CDE-47BF-AC5B-8D7E4A9F704D}" dt="2019-03-14T17:55:27.537" v="277" actId="20577"/>
        <pc:sldMkLst>
          <pc:docMk/>
          <pc:sldMk cId="3526376985" sldId="273"/>
        </pc:sldMkLst>
        <pc:spChg chg="mod">
          <ac:chgData name="Sachariy Mark" userId="801edbe4be04b939" providerId="LiveId" clId="{B0BC65F9-4CDE-47BF-AC5B-8D7E4A9F704D}" dt="2019-03-14T17:55:27.537" v="277" actId="20577"/>
          <ac:spMkLst>
            <pc:docMk/>
            <pc:sldMk cId="3526376985" sldId="273"/>
            <ac:spMk id="2" creationId="{6F7F2BC7-5391-46E2-8F97-DFEF543AF13C}"/>
          </ac:spMkLst>
        </pc:spChg>
      </pc:sldChg>
      <pc:sldChg chg="modSp add">
        <pc:chgData name="Sachariy Mark" userId="801edbe4be04b939" providerId="LiveId" clId="{B0BC65F9-4CDE-47BF-AC5B-8D7E4A9F704D}" dt="2019-03-14T17:55:31.299" v="283" actId="20577"/>
        <pc:sldMkLst>
          <pc:docMk/>
          <pc:sldMk cId="3583614012" sldId="274"/>
        </pc:sldMkLst>
        <pc:spChg chg="mod">
          <ac:chgData name="Sachariy Mark" userId="801edbe4be04b939" providerId="LiveId" clId="{B0BC65F9-4CDE-47BF-AC5B-8D7E4A9F704D}" dt="2019-03-14T17:55:31.299" v="283" actId="20577"/>
          <ac:spMkLst>
            <pc:docMk/>
            <pc:sldMk cId="3583614012" sldId="274"/>
            <ac:spMk id="2" creationId="{6F7F2BC7-5391-46E2-8F97-DFEF543AF13C}"/>
          </ac:spMkLst>
        </pc:spChg>
      </pc:sldChg>
      <pc:sldChg chg="modSp add">
        <pc:chgData name="Sachariy Mark" userId="801edbe4be04b939" providerId="LiveId" clId="{B0BC65F9-4CDE-47BF-AC5B-8D7E4A9F704D}" dt="2019-03-14T17:55:43.338" v="291" actId="20577"/>
        <pc:sldMkLst>
          <pc:docMk/>
          <pc:sldMk cId="974491853" sldId="275"/>
        </pc:sldMkLst>
        <pc:spChg chg="mod">
          <ac:chgData name="Sachariy Mark" userId="801edbe4be04b939" providerId="LiveId" clId="{B0BC65F9-4CDE-47BF-AC5B-8D7E4A9F704D}" dt="2019-03-14T17:55:43.338" v="291" actId="20577"/>
          <ac:spMkLst>
            <pc:docMk/>
            <pc:sldMk cId="974491853" sldId="275"/>
            <ac:spMk id="2" creationId="{4136E746-81FF-4091-B809-17DD11FAD48F}"/>
          </ac:spMkLst>
        </pc:spChg>
      </pc:sldChg>
      <pc:sldChg chg="modSp add">
        <pc:chgData name="Sachariy Mark" userId="801edbe4be04b939" providerId="LiveId" clId="{B0BC65F9-4CDE-47BF-AC5B-8D7E4A9F704D}" dt="2019-03-14T17:55:54.355" v="305" actId="20577"/>
        <pc:sldMkLst>
          <pc:docMk/>
          <pc:sldMk cId="877135289" sldId="276"/>
        </pc:sldMkLst>
        <pc:spChg chg="mod">
          <ac:chgData name="Sachariy Mark" userId="801edbe4be04b939" providerId="LiveId" clId="{B0BC65F9-4CDE-47BF-AC5B-8D7E4A9F704D}" dt="2019-03-14T17:55:54.355" v="305" actId="20577"/>
          <ac:spMkLst>
            <pc:docMk/>
            <pc:sldMk cId="877135289" sldId="276"/>
            <ac:spMk id="2" creationId="{4136E746-81FF-4091-B809-17DD11FAD48F}"/>
          </ac:spMkLst>
        </pc:spChg>
      </pc:sldChg>
      <pc:sldChg chg="modSp add">
        <pc:chgData name="Sachariy Mark" userId="801edbe4be04b939" providerId="LiveId" clId="{B0BC65F9-4CDE-47BF-AC5B-8D7E4A9F704D}" dt="2019-03-14T17:56:10.876" v="319" actId="207"/>
        <pc:sldMkLst>
          <pc:docMk/>
          <pc:sldMk cId="3875371550" sldId="277"/>
        </pc:sldMkLst>
        <pc:spChg chg="mod">
          <ac:chgData name="Sachariy Mark" userId="801edbe4be04b939" providerId="LiveId" clId="{B0BC65F9-4CDE-47BF-AC5B-8D7E4A9F704D}" dt="2019-03-14T17:56:10.876" v="319" actId="207"/>
          <ac:spMkLst>
            <pc:docMk/>
            <pc:sldMk cId="3875371550" sldId="277"/>
            <ac:spMk id="2" creationId="{44032184-0346-48F8-8FF9-B1F526EE1B97}"/>
          </ac:spMkLst>
        </pc:spChg>
      </pc:sldChg>
      <pc:sldChg chg="modSp add">
        <pc:chgData name="Sachariy Mark" userId="801edbe4be04b939" providerId="LiveId" clId="{B0BC65F9-4CDE-47BF-AC5B-8D7E4A9F704D}" dt="2019-03-14T17:56:16.349" v="320" actId="207"/>
        <pc:sldMkLst>
          <pc:docMk/>
          <pc:sldMk cId="1918679791" sldId="278"/>
        </pc:sldMkLst>
        <pc:spChg chg="mod">
          <ac:chgData name="Sachariy Mark" userId="801edbe4be04b939" providerId="LiveId" clId="{B0BC65F9-4CDE-47BF-AC5B-8D7E4A9F704D}" dt="2019-03-14T17:56:16.349" v="320" actId="207"/>
          <ac:spMkLst>
            <pc:docMk/>
            <pc:sldMk cId="1918679791" sldId="278"/>
            <ac:spMk id="2" creationId="{64ED56C3-66DF-4819-87B6-69B77E9EFBC0}"/>
          </ac:spMkLst>
        </pc:spChg>
      </pc:sldChg>
      <pc:sldChg chg="modSp add">
        <pc:chgData name="Sachariy Mark" userId="801edbe4be04b939" providerId="LiveId" clId="{B0BC65F9-4CDE-47BF-AC5B-8D7E4A9F704D}" dt="2019-03-14T17:56:33.402" v="331" actId="207"/>
        <pc:sldMkLst>
          <pc:docMk/>
          <pc:sldMk cId="2753170175" sldId="279"/>
        </pc:sldMkLst>
        <pc:spChg chg="mod">
          <ac:chgData name="Sachariy Mark" userId="801edbe4be04b939" providerId="LiveId" clId="{B0BC65F9-4CDE-47BF-AC5B-8D7E4A9F704D}" dt="2019-03-14T17:56:33.402" v="331" actId="207"/>
          <ac:spMkLst>
            <pc:docMk/>
            <pc:sldMk cId="2753170175" sldId="279"/>
            <ac:spMk id="2" creationId="{275A4F29-0397-47B0-BDB6-A416D87952E5}"/>
          </ac:spMkLst>
        </pc:spChg>
      </pc:sldChg>
      <pc:sldChg chg="modSp add">
        <pc:chgData name="Sachariy Mark" userId="801edbe4be04b939" providerId="LiveId" clId="{B0BC65F9-4CDE-47BF-AC5B-8D7E4A9F704D}" dt="2019-03-14T17:56:42.891" v="342" actId="20577"/>
        <pc:sldMkLst>
          <pc:docMk/>
          <pc:sldMk cId="2485734085" sldId="280"/>
        </pc:sldMkLst>
        <pc:spChg chg="mod">
          <ac:chgData name="Sachariy Mark" userId="801edbe4be04b939" providerId="LiveId" clId="{B0BC65F9-4CDE-47BF-AC5B-8D7E4A9F704D}" dt="2019-03-14T17:56:42.891" v="342" actId="20577"/>
          <ac:spMkLst>
            <pc:docMk/>
            <pc:sldMk cId="2485734085" sldId="280"/>
            <ac:spMk id="2" creationId="{275A4F29-0397-47B0-BDB6-A416D87952E5}"/>
          </ac:spMkLst>
        </pc:spChg>
      </pc:sldChg>
      <pc:sldChg chg="modSp add">
        <pc:chgData name="Sachariy Mark" userId="801edbe4be04b939" providerId="LiveId" clId="{B0BC65F9-4CDE-47BF-AC5B-8D7E4A9F704D}" dt="2019-03-14T17:56:57.212" v="348" actId="207"/>
        <pc:sldMkLst>
          <pc:docMk/>
          <pc:sldMk cId="2462377654" sldId="281"/>
        </pc:sldMkLst>
        <pc:spChg chg="mod">
          <ac:chgData name="Sachariy Mark" userId="801edbe4be04b939" providerId="LiveId" clId="{B0BC65F9-4CDE-47BF-AC5B-8D7E4A9F704D}" dt="2019-03-14T17:56:57.212" v="348" actId="207"/>
          <ac:spMkLst>
            <pc:docMk/>
            <pc:sldMk cId="2462377654" sldId="281"/>
            <ac:spMk id="2" creationId="{FC1E63BB-E3BF-4FB7-990F-4BE193C32440}"/>
          </ac:spMkLst>
        </pc:spChg>
      </pc:sldChg>
      <pc:sldChg chg="modSp add">
        <pc:chgData name="Sachariy Mark" userId="801edbe4be04b939" providerId="LiveId" clId="{B0BC65F9-4CDE-47BF-AC5B-8D7E4A9F704D}" dt="2019-03-14T17:57:01.378" v="354" actId="20577"/>
        <pc:sldMkLst>
          <pc:docMk/>
          <pc:sldMk cId="2322632125" sldId="282"/>
        </pc:sldMkLst>
        <pc:spChg chg="mod">
          <ac:chgData name="Sachariy Mark" userId="801edbe4be04b939" providerId="LiveId" clId="{B0BC65F9-4CDE-47BF-AC5B-8D7E4A9F704D}" dt="2019-03-14T17:57:01.378" v="354" actId="20577"/>
          <ac:spMkLst>
            <pc:docMk/>
            <pc:sldMk cId="2322632125" sldId="282"/>
            <ac:spMk id="2" creationId="{FC1E63BB-E3BF-4FB7-990F-4BE193C32440}"/>
          </ac:spMkLst>
        </pc:spChg>
      </pc:sldChg>
      <pc:sldChg chg="modSp add">
        <pc:chgData name="Sachariy Mark" userId="801edbe4be04b939" providerId="LiveId" clId="{B0BC65F9-4CDE-47BF-AC5B-8D7E4A9F704D}" dt="2019-03-16T17:16:43.495" v="365" actId="207"/>
        <pc:sldMkLst>
          <pc:docMk/>
          <pc:sldMk cId="2785558933" sldId="283"/>
        </pc:sldMkLst>
        <pc:spChg chg="mod">
          <ac:chgData name="Sachariy Mark" userId="801edbe4be04b939" providerId="LiveId" clId="{B0BC65F9-4CDE-47BF-AC5B-8D7E4A9F704D}" dt="2019-03-16T17:16:43.495" v="365" actId="207"/>
          <ac:spMkLst>
            <pc:docMk/>
            <pc:sldMk cId="2785558933" sldId="283"/>
            <ac:spMk id="2" creationId="{EDB7B396-9EF1-4D6C-A3CA-2566BA4FF194}"/>
          </ac:spMkLst>
        </pc:spChg>
      </pc:sldChg>
      <pc:sldChg chg="modSp add">
        <pc:chgData name="Sachariy Mark" userId="801edbe4be04b939" providerId="LiveId" clId="{B0BC65F9-4CDE-47BF-AC5B-8D7E4A9F704D}" dt="2019-03-16T17:16:52.459" v="373" actId="20577"/>
        <pc:sldMkLst>
          <pc:docMk/>
          <pc:sldMk cId="3310062622" sldId="284"/>
        </pc:sldMkLst>
        <pc:spChg chg="mod">
          <ac:chgData name="Sachariy Mark" userId="801edbe4be04b939" providerId="LiveId" clId="{B0BC65F9-4CDE-47BF-AC5B-8D7E4A9F704D}" dt="2019-03-16T17:16:52.459" v="373" actId="20577"/>
          <ac:spMkLst>
            <pc:docMk/>
            <pc:sldMk cId="3310062622" sldId="284"/>
            <ac:spMk id="2" creationId="{EDB7B396-9EF1-4D6C-A3CA-2566BA4FF194}"/>
          </ac:spMkLst>
        </pc:spChg>
      </pc:sldChg>
      <pc:sldChg chg="modSp add">
        <pc:chgData name="Sachariy Mark" userId="801edbe4be04b939" providerId="LiveId" clId="{B0BC65F9-4CDE-47BF-AC5B-8D7E4A9F704D}" dt="2019-03-16T17:17:21.141" v="381" actId="207"/>
        <pc:sldMkLst>
          <pc:docMk/>
          <pc:sldMk cId="2212048659" sldId="285"/>
        </pc:sldMkLst>
        <pc:spChg chg="mod">
          <ac:chgData name="Sachariy Mark" userId="801edbe4be04b939" providerId="LiveId" clId="{B0BC65F9-4CDE-47BF-AC5B-8D7E4A9F704D}" dt="2019-03-16T17:17:21.141" v="381" actId="207"/>
          <ac:spMkLst>
            <pc:docMk/>
            <pc:sldMk cId="2212048659" sldId="285"/>
            <ac:spMk id="2" creationId="{EDB7B396-9EF1-4D6C-A3CA-2566BA4FF194}"/>
          </ac:spMkLst>
        </pc:spChg>
      </pc:sldChg>
      <pc:sldChg chg="modSp add">
        <pc:chgData name="Sachariy Mark" userId="801edbe4be04b939" providerId="LiveId" clId="{B0BC65F9-4CDE-47BF-AC5B-8D7E4A9F704D}" dt="2019-03-16T17:17:34.859" v="392" actId="20577"/>
        <pc:sldMkLst>
          <pc:docMk/>
          <pc:sldMk cId="1956668325" sldId="286"/>
        </pc:sldMkLst>
        <pc:spChg chg="mod">
          <ac:chgData name="Sachariy Mark" userId="801edbe4be04b939" providerId="LiveId" clId="{B0BC65F9-4CDE-47BF-AC5B-8D7E4A9F704D}" dt="2019-03-16T17:17:34.859" v="392" actId="20577"/>
          <ac:spMkLst>
            <pc:docMk/>
            <pc:sldMk cId="1956668325" sldId="286"/>
            <ac:spMk id="2" creationId="{EDB7B396-9EF1-4D6C-A3CA-2566BA4FF194}"/>
          </ac:spMkLst>
        </pc:spChg>
      </pc:sldChg>
      <pc:sldChg chg="add del">
        <pc:chgData name="Sachariy Mark" userId="801edbe4be04b939" providerId="LiveId" clId="{B0BC65F9-4CDE-47BF-AC5B-8D7E4A9F704D}" dt="2019-03-16T17:17:28.045" v="383"/>
        <pc:sldMkLst>
          <pc:docMk/>
          <pc:sldMk cId="3041444034" sldId="286"/>
        </pc:sldMkLst>
      </pc:sldChg>
      <pc:sldChg chg="modSp add">
        <pc:chgData name="Sachariy Mark" userId="801edbe4be04b939" providerId="LiveId" clId="{B0BC65F9-4CDE-47BF-AC5B-8D7E4A9F704D}" dt="2019-03-16T17:19:24.947" v="454" actId="207"/>
        <pc:sldMkLst>
          <pc:docMk/>
          <pc:sldMk cId="1440503090" sldId="287"/>
        </pc:sldMkLst>
        <pc:spChg chg="mod">
          <ac:chgData name="Sachariy Mark" userId="801edbe4be04b939" providerId="LiveId" clId="{B0BC65F9-4CDE-47BF-AC5B-8D7E4A9F704D}" dt="2019-03-16T17:19:24.947" v="454" actId="207"/>
          <ac:spMkLst>
            <pc:docMk/>
            <pc:sldMk cId="1440503090" sldId="287"/>
            <ac:spMk id="2" creationId="{EDB7B396-9EF1-4D6C-A3CA-2566BA4FF194}"/>
          </ac:spMkLst>
        </pc:spChg>
      </pc:sldChg>
      <pc:sldChg chg="modSp add">
        <pc:chgData name="Sachariy Mark" userId="801edbe4be04b939" providerId="LiveId" clId="{B0BC65F9-4CDE-47BF-AC5B-8D7E4A9F704D}" dt="2019-03-16T17:19:57.017" v="482" actId="5793"/>
        <pc:sldMkLst>
          <pc:docMk/>
          <pc:sldMk cId="1347498446" sldId="288"/>
        </pc:sldMkLst>
        <pc:spChg chg="mod">
          <ac:chgData name="Sachariy Mark" userId="801edbe4be04b939" providerId="LiveId" clId="{B0BC65F9-4CDE-47BF-AC5B-8D7E4A9F704D}" dt="2019-03-16T17:19:57.017" v="482" actId="5793"/>
          <ac:spMkLst>
            <pc:docMk/>
            <pc:sldMk cId="1347498446" sldId="288"/>
            <ac:spMk id="2" creationId="{EDB7B396-9EF1-4D6C-A3CA-2566BA4FF194}"/>
          </ac:spMkLst>
        </pc:spChg>
      </pc:sldChg>
      <pc:sldChg chg="modSp add">
        <pc:chgData name="Sachariy Mark" userId="801edbe4be04b939" providerId="LiveId" clId="{B0BC65F9-4CDE-47BF-AC5B-8D7E4A9F704D}" dt="2019-03-16T17:20:33.655" v="494" actId="207"/>
        <pc:sldMkLst>
          <pc:docMk/>
          <pc:sldMk cId="2115849203" sldId="289"/>
        </pc:sldMkLst>
        <pc:spChg chg="mod">
          <ac:chgData name="Sachariy Mark" userId="801edbe4be04b939" providerId="LiveId" clId="{B0BC65F9-4CDE-47BF-AC5B-8D7E4A9F704D}" dt="2019-03-16T17:20:33.655" v="494" actId="207"/>
          <ac:spMkLst>
            <pc:docMk/>
            <pc:sldMk cId="2115849203" sldId="289"/>
            <ac:spMk id="2" creationId="{EDB7B396-9EF1-4D6C-A3CA-2566BA4FF194}"/>
          </ac:spMkLst>
        </pc:spChg>
      </pc:sldChg>
      <pc:sldChg chg="modSp add">
        <pc:chgData name="Sachariy Mark" userId="801edbe4be04b939" providerId="LiveId" clId="{B0BC65F9-4CDE-47BF-AC5B-8D7E4A9F704D}" dt="2019-03-16T17:20:45.859" v="503" actId="20577"/>
        <pc:sldMkLst>
          <pc:docMk/>
          <pc:sldMk cId="3241980980" sldId="290"/>
        </pc:sldMkLst>
        <pc:spChg chg="mod">
          <ac:chgData name="Sachariy Mark" userId="801edbe4be04b939" providerId="LiveId" clId="{B0BC65F9-4CDE-47BF-AC5B-8D7E4A9F704D}" dt="2019-03-16T17:20:45.859" v="503" actId="20577"/>
          <ac:spMkLst>
            <pc:docMk/>
            <pc:sldMk cId="3241980980" sldId="290"/>
            <ac:spMk id="2" creationId="{EDB7B396-9EF1-4D6C-A3CA-2566BA4FF194}"/>
          </ac:spMkLst>
        </pc:spChg>
      </pc:sldChg>
      <pc:sldChg chg="modSp add">
        <pc:chgData name="Sachariy Mark" userId="801edbe4be04b939" providerId="LiveId" clId="{B0BC65F9-4CDE-47BF-AC5B-8D7E4A9F704D}" dt="2019-03-16T17:21:32.577" v="516" actId="207"/>
        <pc:sldMkLst>
          <pc:docMk/>
          <pc:sldMk cId="1049430662" sldId="291"/>
        </pc:sldMkLst>
        <pc:spChg chg="mod">
          <ac:chgData name="Sachariy Mark" userId="801edbe4be04b939" providerId="LiveId" clId="{B0BC65F9-4CDE-47BF-AC5B-8D7E4A9F704D}" dt="2019-03-16T17:21:32.577" v="516" actId="207"/>
          <ac:spMkLst>
            <pc:docMk/>
            <pc:sldMk cId="1049430662" sldId="291"/>
            <ac:spMk id="2" creationId="{EDB7B396-9EF1-4D6C-A3CA-2566BA4FF194}"/>
          </ac:spMkLst>
        </pc:spChg>
      </pc:sldChg>
      <pc:sldChg chg="add del">
        <pc:chgData name="Sachariy Mark" userId="801edbe4be04b939" providerId="LiveId" clId="{B0BC65F9-4CDE-47BF-AC5B-8D7E4A9F704D}" dt="2019-03-16T17:21:36.764" v="518"/>
        <pc:sldMkLst>
          <pc:docMk/>
          <pc:sldMk cId="1786186103" sldId="292"/>
        </pc:sldMkLst>
      </pc:sldChg>
      <pc:sldChg chg="modSp add">
        <pc:chgData name="Sachariy Mark" userId="801edbe4be04b939" providerId="LiveId" clId="{B0BC65F9-4CDE-47BF-AC5B-8D7E4A9F704D}" dt="2019-03-16T17:21:44.267" v="526" actId="20577"/>
        <pc:sldMkLst>
          <pc:docMk/>
          <pc:sldMk cId="3918841832" sldId="292"/>
        </pc:sldMkLst>
        <pc:spChg chg="mod">
          <ac:chgData name="Sachariy Mark" userId="801edbe4be04b939" providerId="LiveId" clId="{B0BC65F9-4CDE-47BF-AC5B-8D7E4A9F704D}" dt="2019-03-16T17:21:44.267" v="526" actId="20577"/>
          <ac:spMkLst>
            <pc:docMk/>
            <pc:sldMk cId="3918841832" sldId="292"/>
            <ac:spMk id="2" creationId="{EDB7B396-9EF1-4D6C-A3CA-2566BA4FF194}"/>
          </ac:spMkLst>
        </pc:spChg>
      </pc:sldChg>
      <pc:sldChg chg="modSp add">
        <pc:chgData name="Sachariy Mark" userId="801edbe4be04b939" providerId="LiveId" clId="{B0BC65F9-4CDE-47BF-AC5B-8D7E4A9F704D}" dt="2019-03-16T17:22:48.089" v="550" actId="207"/>
        <pc:sldMkLst>
          <pc:docMk/>
          <pc:sldMk cId="1206978623" sldId="293"/>
        </pc:sldMkLst>
        <pc:spChg chg="mod">
          <ac:chgData name="Sachariy Mark" userId="801edbe4be04b939" providerId="LiveId" clId="{B0BC65F9-4CDE-47BF-AC5B-8D7E4A9F704D}" dt="2019-03-16T17:22:48.089" v="550" actId="207"/>
          <ac:spMkLst>
            <pc:docMk/>
            <pc:sldMk cId="1206978623" sldId="293"/>
            <ac:spMk id="2" creationId="{EDB7B396-9EF1-4D6C-A3CA-2566BA4FF194}"/>
          </ac:spMkLst>
        </pc:spChg>
      </pc:sldChg>
      <pc:sldChg chg="modSp add">
        <pc:chgData name="Sachariy Mark" userId="801edbe4be04b939" providerId="LiveId" clId="{B0BC65F9-4CDE-47BF-AC5B-8D7E4A9F704D}" dt="2019-03-16T17:23:04.358" v="577" actId="20577"/>
        <pc:sldMkLst>
          <pc:docMk/>
          <pc:sldMk cId="3990874100" sldId="294"/>
        </pc:sldMkLst>
        <pc:spChg chg="mod">
          <ac:chgData name="Sachariy Mark" userId="801edbe4be04b939" providerId="LiveId" clId="{B0BC65F9-4CDE-47BF-AC5B-8D7E4A9F704D}" dt="2019-03-16T17:23:04.358" v="577" actId="20577"/>
          <ac:spMkLst>
            <pc:docMk/>
            <pc:sldMk cId="3990874100" sldId="294"/>
            <ac:spMk id="2" creationId="{EDB7B396-9EF1-4D6C-A3CA-2566BA4FF194}"/>
          </ac:spMkLst>
        </pc:spChg>
      </pc:sldChg>
      <pc:sldChg chg="modSp add">
        <pc:chgData name="Sachariy Mark" userId="801edbe4be04b939" providerId="LiveId" clId="{B0BC65F9-4CDE-47BF-AC5B-8D7E4A9F704D}" dt="2019-03-16T17:23:27.989" v="586" actId="207"/>
        <pc:sldMkLst>
          <pc:docMk/>
          <pc:sldMk cId="3863657770" sldId="295"/>
        </pc:sldMkLst>
        <pc:spChg chg="mod">
          <ac:chgData name="Sachariy Mark" userId="801edbe4be04b939" providerId="LiveId" clId="{B0BC65F9-4CDE-47BF-AC5B-8D7E4A9F704D}" dt="2019-03-16T17:23:27.989" v="586" actId="207"/>
          <ac:spMkLst>
            <pc:docMk/>
            <pc:sldMk cId="3863657770" sldId="295"/>
            <ac:spMk id="2" creationId="{EDB7B396-9EF1-4D6C-A3CA-2566BA4FF194}"/>
          </ac:spMkLst>
        </pc:spChg>
      </pc:sldChg>
      <pc:sldChg chg="modSp add">
        <pc:chgData name="Sachariy Mark" userId="801edbe4be04b939" providerId="LiveId" clId="{B0BC65F9-4CDE-47BF-AC5B-8D7E4A9F704D}" dt="2019-03-16T17:23:38.752" v="596" actId="20577"/>
        <pc:sldMkLst>
          <pc:docMk/>
          <pc:sldMk cId="1948277901" sldId="296"/>
        </pc:sldMkLst>
        <pc:spChg chg="mod">
          <ac:chgData name="Sachariy Mark" userId="801edbe4be04b939" providerId="LiveId" clId="{B0BC65F9-4CDE-47BF-AC5B-8D7E4A9F704D}" dt="2019-03-16T17:23:38.752" v="596" actId="20577"/>
          <ac:spMkLst>
            <pc:docMk/>
            <pc:sldMk cId="1948277901" sldId="296"/>
            <ac:spMk id="2" creationId="{EDB7B396-9EF1-4D6C-A3CA-2566BA4FF194}"/>
          </ac:spMkLst>
        </pc:spChg>
      </pc:sldChg>
      <pc:sldChg chg="add del">
        <pc:chgData name="Sachariy Mark" userId="801edbe4be04b939" providerId="LiveId" clId="{B0BC65F9-4CDE-47BF-AC5B-8D7E4A9F704D}" dt="2019-03-16T17:23:32.184" v="588"/>
        <pc:sldMkLst>
          <pc:docMk/>
          <pc:sldMk cId="4156372675" sldId="296"/>
        </pc:sldMkLst>
      </pc:sldChg>
      <pc:sldChg chg="modSp add">
        <pc:chgData name="Sachariy Mark" userId="801edbe4be04b939" providerId="LiveId" clId="{B0BC65F9-4CDE-47BF-AC5B-8D7E4A9F704D}" dt="2019-03-16T17:24:26.810" v="609" actId="20577"/>
        <pc:sldMkLst>
          <pc:docMk/>
          <pc:sldMk cId="1459531745" sldId="297"/>
        </pc:sldMkLst>
        <pc:spChg chg="mod">
          <ac:chgData name="Sachariy Mark" userId="801edbe4be04b939" providerId="LiveId" clId="{B0BC65F9-4CDE-47BF-AC5B-8D7E4A9F704D}" dt="2019-03-16T17:24:26.810" v="609" actId="20577"/>
          <ac:spMkLst>
            <pc:docMk/>
            <pc:sldMk cId="1459531745" sldId="297"/>
            <ac:spMk id="2" creationId="{EDB7B396-9EF1-4D6C-A3CA-2566BA4FF194}"/>
          </ac:spMkLst>
        </pc:spChg>
      </pc:sldChg>
      <pc:sldChg chg="modSp add">
        <pc:chgData name="Sachariy Mark" userId="801edbe4be04b939" providerId="LiveId" clId="{B0BC65F9-4CDE-47BF-AC5B-8D7E4A9F704D}" dt="2019-03-16T17:24:33.529" v="615" actId="20577"/>
        <pc:sldMkLst>
          <pc:docMk/>
          <pc:sldMk cId="1990607714" sldId="298"/>
        </pc:sldMkLst>
        <pc:spChg chg="mod">
          <ac:chgData name="Sachariy Mark" userId="801edbe4be04b939" providerId="LiveId" clId="{B0BC65F9-4CDE-47BF-AC5B-8D7E4A9F704D}" dt="2019-03-16T17:24:33.529" v="615" actId="20577"/>
          <ac:spMkLst>
            <pc:docMk/>
            <pc:sldMk cId="1990607714" sldId="298"/>
            <ac:spMk id="2" creationId="{EDB7B396-9EF1-4D6C-A3CA-2566BA4FF194}"/>
          </ac:spMkLst>
        </pc:spChg>
      </pc:sldChg>
      <pc:sldChg chg="modSp add">
        <pc:chgData name="Sachariy Mark" userId="801edbe4be04b939" providerId="LiveId" clId="{B0BC65F9-4CDE-47BF-AC5B-8D7E4A9F704D}" dt="2019-03-16T17:25:51.685" v="627" actId="207"/>
        <pc:sldMkLst>
          <pc:docMk/>
          <pc:sldMk cId="4232385155" sldId="299"/>
        </pc:sldMkLst>
        <pc:spChg chg="mod">
          <ac:chgData name="Sachariy Mark" userId="801edbe4be04b939" providerId="LiveId" clId="{B0BC65F9-4CDE-47BF-AC5B-8D7E4A9F704D}" dt="2019-03-16T17:25:51.685" v="627" actId="207"/>
          <ac:spMkLst>
            <pc:docMk/>
            <pc:sldMk cId="4232385155" sldId="299"/>
            <ac:spMk id="2" creationId="{EDB7B396-9EF1-4D6C-A3CA-2566BA4FF194}"/>
          </ac:spMkLst>
        </pc:spChg>
      </pc:sldChg>
      <pc:sldChg chg="modSp add">
        <pc:chgData name="Sachariy Mark" userId="801edbe4be04b939" providerId="LiveId" clId="{B0BC65F9-4CDE-47BF-AC5B-8D7E4A9F704D}" dt="2019-03-16T17:25:59.602" v="637" actId="20577"/>
        <pc:sldMkLst>
          <pc:docMk/>
          <pc:sldMk cId="3125018819" sldId="300"/>
        </pc:sldMkLst>
        <pc:spChg chg="mod">
          <ac:chgData name="Sachariy Mark" userId="801edbe4be04b939" providerId="LiveId" clId="{B0BC65F9-4CDE-47BF-AC5B-8D7E4A9F704D}" dt="2019-03-16T17:25:59.602" v="637" actId="20577"/>
          <ac:spMkLst>
            <pc:docMk/>
            <pc:sldMk cId="3125018819" sldId="300"/>
            <ac:spMk id="2" creationId="{EDB7B396-9EF1-4D6C-A3CA-2566BA4FF194}"/>
          </ac:spMkLst>
        </pc:spChg>
      </pc:sldChg>
      <pc:sldChg chg="add del">
        <pc:chgData name="Sachariy Mark" userId="801edbe4be04b939" providerId="LiveId" clId="{B0BC65F9-4CDE-47BF-AC5B-8D7E4A9F704D}" dt="2019-03-16T17:26:04.120" v="639"/>
        <pc:sldMkLst>
          <pc:docMk/>
          <pc:sldMk cId="1088328278" sldId="301"/>
        </pc:sldMkLst>
      </pc:sldChg>
      <pc:sldChg chg="modSp add">
        <pc:chgData name="Sachariy Mark" userId="801edbe4be04b939" providerId="LiveId" clId="{B0BC65F9-4CDE-47BF-AC5B-8D7E4A9F704D}" dt="2019-03-16T17:26:34.403" v="647" actId="207"/>
        <pc:sldMkLst>
          <pc:docMk/>
          <pc:sldMk cId="2485821097" sldId="301"/>
        </pc:sldMkLst>
        <pc:spChg chg="mod">
          <ac:chgData name="Sachariy Mark" userId="801edbe4be04b939" providerId="LiveId" clId="{B0BC65F9-4CDE-47BF-AC5B-8D7E4A9F704D}" dt="2019-03-16T17:26:34.403" v="647" actId="207"/>
          <ac:spMkLst>
            <pc:docMk/>
            <pc:sldMk cId="2485821097" sldId="301"/>
            <ac:spMk id="2" creationId="{EDB7B396-9EF1-4D6C-A3CA-2566BA4FF194}"/>
          </ac:spMkLst>
        </pc:spChg>
      </pc:sldChg>
      <pc:sldChg chg="modSp add">
        <pc:chgData name="Sachariy Mark" userId="801edbe4be04b939" providerId="LiveId" clId="{B0BC65F9-4CDE-47BF-AC5B-8D7E4A9F704D}" dt="2019-03-16T17:26:42.028" v="657" actId="20577"/>
        <pc:sldMkLst>
          <pc:docMk/>
          <pc:sldMk cId="702757127" sldId="302"/>
        </pc:sldMkLst>
        <pc:spChg chg="mod">
          <ac:chgData name="Sachariy Mark" userId="801edbe4be04b939" providerId="LiveId" clId="{B0BC65F9-4CDE-47BF-AC5B-8D7E4A9F704D}" dt="2019-03-16T17:26:42.028" v="657" actId="20577"/>
          <ac:spMkLst>
            <pc:docMk/>
            <pc:sldMk cId="702757127" sldId="302"/>
            <ac:spMk id="2" creationId="{EDB7B396-9EF1-4D6C-A3CA-2566BA4FF194}"/>
          </ac:spMkLst>
        </pc:spChg>
      </pc:sldChg>
      <pc:sldChg chg="modSp add">
        <pc:chgData name="Sachariy Mark" userId="801edbe4be04b939" providerId="LiveId" clId="{B0BC65F9-4CDE-47BF-AC5B-8D7E4A9F704D}" dt="2019-03-16T17:27:03.784" v="664" actId="207"/>
        <pc:sldMkLst>
          <pc:docMk/>
          <pc:sldMk cId="747827272" sldId="303"/>
        </pc:sldMkLst>
        <pc:spChg chg="mod">
          <ac:chgData name="Sachariy Mark" userId="801edbe4be04b939" providerId="LiveId" clId="{B0BC65F9-4CDE-47BF-AC5B-8D7E4A9F704D}" dt="2019-03-16T17:27:03.784" v="664" actId="207"/>
          <ac:spMkLst>
            <pc:docMk/>
            <pc:sldMk cId="747827272" sldId="303"/>
            <ac:spMk id="2" creationId="{EDB7B396-9EF1-4D6C-A3CA-2566BA4FF194}"/>
          </ac:spMkLst>
        </pc:spChg>
      </pc:sldChg>
      <pc:sldChg chg="modSp add">
        <pc:chgData name="Sachariy Mark" userId="801edbe4be04b939" providerId="LiveId" clId="{B0BC65F9-4CDE-47BF-AC5B-8D7E4A9F704D}" dt="2019-03-16T17:27:10.268" v="670" actId="20577"/>
        <pc:sldMkLst>
          <pc:docMk/>
          <pc:sldMk cId="4115363686" sldId="304"/>
        </pc:sldMkLst>
        <pc:spChg chg="mod">
          <ac:chgData name="Sachariy Mark" userId="801edbe4be04b939" providerId="LiveId" clId="{B0BC65F9-4CDE-47BF-AC5B-8D7E4A9F704D}" dt="2019-03-16T17:27:10.268" v="670" actId="20577"/>
          <ac:spMkLst>
            <pc:docMk/>
            <pc:sldMk cId="4115363686" sldId="304"/>
            <ac:spMk id="2" creationId="{EDB7B396-9EF1-4D6C-A3CA-2566BA4FF194}"/>
          </ac:spMkLst>
        </pc:spChg>
      </pc:sldChg>
      <pc:sldChg chg="modSp add">
        <pc:chgData name="Sachariy Mark" userId="801edbe4be04b939" providerId="LiveId" clId="{B0BC65F9-4CDE-47BF-AC5B-8D7E4A9F704D}" dt="2019-03-16T17:27:21.239" v="677" actId="20577"/>
        <pc:sldMkLst>
          <pc:docMk/>
          <pc:sldMk cId="2905893995" sldId="305"/>
        </pc:sldMkLst>
        <pc:spChg chg="mod">
          <ac:chgData name="Sachariy Mark" userId="801edbe4be04b939" providerId="LiveId" clId="{B0BC65F9-4CDE-47BF-AC5B-8D7E4A9F704D}" dt="2019-03-16T17:27:21.239" v="677" actId="20577"/>
          <ac:spMkLst>
            <pc:docMk/>
            <pc:sldMk cId="2905893995" sldId="305"/>
            <ac:spMk id="2" creationId="{EDB7B396-9EF1-4D6C-A3CA-2566BA4FF194}"/>
          </ac:spMkLst>
        </pc:spChg>
      </pc:sldChg>
      <pc:sldChg chg="add del">
        <pc:chgData name="Sachariy Mark" userId="801edbe4be04b939" providerId="LiveId" clId="{B0BC65F9-4CDE-47BF-AC5B-8D7E4A9F704D}" dt="2019-03-16T17:27:50.718" v="679"/>
        <pc:sldMkLst>
          <pc:docMk/>
          <pc:sldMk cId="1682812918" sldId="306"/>
        </pc:sldMkLst>
      </pc:sldChg>
      <pc:sldChg chg="modSp add">
        <pc:chgData name="Sachariy Mark" userId="801edbe4be04b939" providerId="LiveId" clId="{B0BC65F9-4CDE-47BF-AC5B-8D7E4A9F704D}" dt="2019-03-16T17:27:56.150" v="685" actId="20577"/>
        <pc:sldMkLst>
          <pc:docMk/>
          <pc:sldMk cId="2616482676" sldId="306"/>
        </pc:sldMkLst>
        <pc:spChg chg="mod">
          <ac:chgData name="Sachariy Mark" userId="801edbe4be04b939" providerId="LiveId" clId="{B0BC65F9-4CDE-47BF-AC5B-8D7E4A9F704D}" dt="2019-03-16T17:27:56.150" v="685" actId="20577"/>
          <ac:spMkLst>
            <pc:docMk/>
            <pc:sldMk cId="2616482676" sldId="306"/>
            <ac:spMk id="2" creationId="{EDB7B396-9EF1-4D6C-A3CA-2566BA4FF194}"/>
          </ac:spMkLst>
        </pc:spChg>
      </pc:sldChg>
      <pc:sldChg chg="modSp add">
        <pc:chgData name="Sachariy Mark" userId="801edbe4be04b939" providerId="LiveId" clId="{B0BC65F9-4CDE-47BF-AC5B-8D7E4A9F704D}" dt="2019-03-16T17:28:16.279" v="691" actId="20577"/>
        <pc:sldMkLst>
          <pc:docMk/>
          <pc:sldMk cId="4283064302" sldId="307"/>
        </pc:sldMkLst>
        <pc:spChg chg="mod">
          <ac:chgData name="Sachariy Mark" userId="801edbe4be04b939" providerId="LiveId" clId="{B0BC65F9-4CDE-47BF-AC5B-8D7E4A9F704D}" dt="2019-03-16T17:28:16.279" v="691" actId="20577"/>
          <ac:spMkLst>
            <pc:docMk/>
            <pc:sldMk cId="4283064302" sldId="307"/>
            <ac:spMk id="2" creationId="{EDB7B396-9EF1-4D6C-A3CA-2566BA4FF194}"/>
          </ac:spMkLst>
        </pc:spChg>
      </pc:sldChg>
      <pc:sldChg chg="add del">
        <pc:chgData name="Sachariy Mark" userId="801edbe4be04b939" providerId="LiveId" clId="{B0BC65F9-4CDE-47BF-AC5B-8D7E4A9F704D}" dt="2019-03-16T17:28:32.311" v="693"/>
        <pc:sldMkLst>
          <pc:docMk/>
          <pc:sldMk cId="2610111637" sldId="308"/>
        </pc:sldMkLst>
      </pc:sldChg>
      <pc:sldChg chg="modSp add">
        <pc:chgData name="Sachariy Mark" userId="801edbe4be04b939" providerId="LiveId" clId="{B0BC65F9-4CDE-47BF-AC5B-8D7E4A9F704D}" dt="2019-03-16T17:28:40.313" v="712" actId="20577"/>
        <pc:sldMkLst>
          <pc:docMk/>
          <pc:sldMk cId="3759812983" sldId="308"/>
        </pc:sldMkLst>
        <pc:spChg chg="mod">
          <ac:chgData name="Sachariy Mark" userId="801edbe4be04b939" providerId="LiveId" clId="{B0BC65F9-4CDE-47BF-AC5B-8D7E4A9F704D}" dt="2019-03-16T17:28:40.313" v="712" actId="20577"/>
          <ac:spMkLst>
            <pc:docMk/>
            <pc:sldMk cId="3759812983" sldId="308"/>
            <ac:spMk id="2" creationId="{EDB7B396-9EF1-4D6C-A3CA-2566BA4FF194}"/>
          </ac:spMkLst>
        </pc:spChg>
      </pc:sldChg>
      <pc:sldMasterChg chg="modSldLayout">
        <pc:chgData name="Sachariy Mark" userId="801edbe4be04b939" providerId="LiveId" clId="{B0BC65F9-4CDE-47BF-AC5B-8D7E4A9F704D}" dt="2019-03-14T17:51:25.018" v="150" actId="255"/>
        <pc:sldMasterMkLst>
          <pc:docMk/>
          <pc:sldMasterMk cId="2112571022" sldId="2147483660"/>
        </pc:sldMasterMkLst>
        <pc:sldLayoutChg chg="addSp delSp modSp">
          <pc:chgData name="Sachariy Mark" userId="801edbe4be04b939" providerId="LiveId" clId="{B0BC65F9-4CDE-47BF-AC5B-8D7E4A9F704D}" dt="2019-03-14T17:51:21.250" v="149" actId="255"/>
          <pc:sldLayoutMkLst>
            <pc:docMk/>
            <pc:sldMasterMk cId="2112571022" sldId="2147483660"/>
            <pc:sldLayoutMk cId="1769150376" sldId="2147483661"/>
          </pc:sldLayoutMkLst>
          <pc:spChg chg="del mod">
            <ac:chgData name="Sachariy Mark" userId="801edbe4be04b939" providerId="LiveId" clId="{B0BC65F9-4CDE-47BF-AC5B-8D7E4A9F704D}" dt="2019-03-13T20:44:39.530" v="37" actId="478"/>
            <ac:spMkLst>
              <pc:docMk/>
              <pc:sldMasterMk cId="2112571022" sldId="2147483660"/>
              <pc:sldLayoutMk cId="1769150376" sldId="2147483661"/>
              <ac:spMk id="2" creationId="{00000000-0000-0000-0000-000000000000}"/>
            </ac:spMkLst>
          </pc:spChg>
          <pc:spChg chg="add del">
            <ac:chgData name="Sachariy Mark" userId="801edbe4be04b939" providerId="LiveId" clId="{B0BC65F9-4CDE-47BF-AC5B-8D7E4A9F704D}" dt="2019-03-14T17:48:49.866" v="56" actId="11529"/>
            <ac:spMkLst>
              <pc:docMk/>
              <pc:sldMasterMk cId="2112571022" sldId="2147483660"/>
              <pc:sldLayoutMk cId="1769150376" sldId="2147483661"/>
              <ac:spMk id="2" creationId="{C039B12E-D1F3-41EE-9765-DD1CC31435D6}"/>
            </ac:spMkLst>
          </pc:spChg>
          <pc:spChg chg="del">
            <ac:chgData name="Sachariy Mark" userId="801edbe4be04b939" providerId="LiveId" clId="{B0BC65F9-4CDE-47BF-AC5B-8D7E4A9F704D}" dt="2019-03-13T20:43:50.848" v="10" actId="478"/>
            <ac:spMkLst>
              <pc:docMk/>
              <pc:sldMasterMk cId="2112571022" sldId="2147483660"/>
              <pc:sldLayoutMk cId="1769150376" sldId="2147483661"/>
              <ac:spMk id="3" creationId="{00000000-0000-0000-0000-000000000000}"/>
            </ac:spMkLst>
          </pc:spChg>
          <pc:spChg chg="add mod">
            <ac:chgData name="Sachariy Mark" userId="801edbe4be04b939" providerId="LiveId" clId="{B0BC65F9-4CDE-47BF-AC5B-8D7E4A9F704D}" dt="2019-03-14T17:51:21.250" v="149" actId="255"/>
            <ac:spMkLst>
              <pc:docMk/>
              <pc:sldMasterMk cId="2112571022" sldId="2147483660"/>
              <pc:sldLayoutMk cId="1769150376" sldId="2147483661"/>
              <ac:spMk id="3" creationId="{672CC3FC-59E2-43B1-A546-BB926AF1A98D}"/>
            </ac:spMkLst>
          </pc:spChg>
          <pc:spChg chg="add del mod ord">
            <ac:chgData name="Sachariy Mark" userId="801edbe4be04b939" providerId="LiveId" clId="{B0BC65F9-4CDE-47BF-AC5B-8D7E4A9F704D}" dt="2019-03-14T17:48:46.093" v="55" actId="478"/>
            <ac:spMkLst>
              <pc:docMk/>
              <pc:sldMasterMk cId="2112571022" sldId="2147483660"/>
              <pc:sldLayoutMk cId="1769150376" sldId="2147483661"/>
              <ac:spMk id="7" creationId="{00E01F0A-0B2B-42A4-AD25-5B2FE62779DD}"/>
            </ac:spMkLst>
          </pc:spChg>
        </pc:sldLayoutChg>
        <pc:sldLayoutChg chg="addSp delSp modSp">
          <pc:chgData name="Sachariy Mark" userId="801edbe4be04b939" providerId="LiveId" clId="{B0BC65F9-4CDE-47BF-AC5B-8D7E4A9F704D}" dt="2019-03-14T17:51:25.018" v="150" actId="255"/>
          <pc:sldLayoutMkLst>
            <pc:docMk/>
            <pc:sldMasterMk cId="2112571022" sldId="2147483660"/>
            <pc:sldLayoutMk cId="1261314693" sldId="2147483662"/>
          </pc:sldLayoutMkLst>
          <pc:spChg chg="del">
            <ac:chgData name="Sachariy Mark" userId="801edbe4be04b939" providerId="LiveId" clId="{B0BC65F9-4CDE-47BF-AC5B-8D7E4A9F704D}" dt="2019-03-14T17:50:41.668" v="132" actId="478"/>
            <ac:spMkLst>
              <pc:docMk/>
              <pc:sldMasterMk cId="2112571022" sldId="2147483660"/>
              <pc:sldLayoutMk cId="1261314693" sldId="2147483662"/>
              <ac:spMk id="2" creationId="{00000000-0000-0000-0000-000000000000}"/>
            </ac:spMkLst>
          </pc:spChg>
          <pc:spChg chg="del">
            <ac:chgData name="Sachariy Mark" userId="801edbe4be04b939" providerId="LiveId" clId="{B0BC65F9-4CDE-47BF-AC5B-8D7E4A9F704D}" dt="2019-03-14T17:50:40.778" v="131" actId="478"/>
            <ac:spMkLst>
              <pc:docMk/>
              <pc:sldMasterMk cId="2112571022" sldId="2147483660"/>
              <pc:sldLayoutMk cId="1261314693" sldId="2147483662"/>
              <ac:spMk id="3" creationId="{00000000-0000-0000-0000-000000000000}"/>
            </ac:spMkLst>
          </pc:spChg>
          <pc:spChg chg="del">
            <ac:chgData name="Sachariy Mark" userId="801edbe4be04b939" providerId="LiveId" clId="{B0BC65F9-4CDE-47BF-AC5B-8D7E4A9F704D}" dt="2019-03-14T17:50:42.809" v="133" actId="478"/>
            <ac:spMkLst>
              <pc:docMk/>
              <pc:sldMasterMk cId="2112571022" sldId="2147483660"/>
              <pc:sldLayoutMk cId="1261314693" sldId="2147483662"/>
              <ac:spMk id="4" creationId="{00000000-0000-0000-0000-000000000000}"/>
            </ac:spMkLst>
          </pc:spChg>
          <pc:spChg chg="del">
            <ac:chgData name="Sachariy Mark" userId="801edbe4be04b939" providerId="LiveId" clId="{B0BC65F9-4CDE-47BF-AC5B-8D7E4A9F704D}" dt="2019-03-14T17:50:43.987" v="134" actId="478"/>
            <ac:spMkLst>
              <pc:docMk/>
              <pc:sldMasterMk cId="2112571022" sldId="2147483660"/>
              <pc:sldLayoutMk cId="1261314693" sldId="2147483662"/>
              <ac:spMk id="5" creationId="{00000000-0000-0000-0000-000000000000}"/>
            </ac:spMkLst>
          </pc:spChg>
          <pc:spChg chg="del">
            <ac:chgData name="Sachariy Mark" userId="801edbe4be04b939" providerId="LiveId" clId="{B0BC65F9-4CDE-47BF-AC5B-8D7E4A9F704D}" dt="2019-03-14T17:50:44.693" v="135" actId="478"/>
            <ac:spMkLst>
              <pc:docMk/>
              <pc:sldMasterMk cId="2112571022" sldId="2147483660"/>
              <pc:sldLayoutMk cId="1261314693" sldId="2147483662"/>
              <ac:spMk id="6" creationId="{00000000-0000-0000-0000-000000000000}"/>
            </ac:spMkLst>
          </pc:spChg>
          <pc:spChg chg="add mod">
            <ac:chgData name="Sachariy Mark" userId="801edbe4be04b939" providerId="LiveId" clId="{B0BC65F9-4CDE-47BF-AC5B-8D7E4A9F704D}" dt="2019-03-14T17:51:25.018" v="150" actId="255"/>
            <ac:spMkLst>
              <pc:docMk/>
              <pc:sldMasterMk cId="2112571022" sldId="2147483660"/>
              <pc:sldLayoutMk cId="1261314693" sldId="2147483662"/>
              <ac:spMk id="7" creationId="{034D9302-55B3-407C-92E4-17E7FDE1ADFA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5A71-1703-4BAB-8276-E4D5E1DDBA68}" type="datetimeFigureOut">
              <a:rPr lang="de-DE" smtClean="0"/>
              <a:t>16.03.2019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427D0-D8DA-4120-B2C5-CAE6D9B7DA84}" type="slidenum">
              <a:rPr lang="de-DE" smtClean="0"/>
              <a:t>‹Nr.›</a:t>
            </a:fld>
            <a:endParaRPr lang="de-DE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72CC3FC-59E2-43B1-A546-BB926AF1A98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8999538" cy="8999538"/>
          </a:xfrm>
          <a:solidFill>
            <a:schemeClr val="accent1"/>
          </a:solidFill>
          <a:ln w="200025" cmpd="thickThin">
            <a:solidFill>
              <a:schemeClr val="bg1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400">
                <a:latin typeface="AdamGorry-Lights" panose="020F0702020204020204" pitchFamily="34" charset="0"/>
              </a:defRPr>
            </a:lvl1pPr>
            <a:lvl2pPr>
              <a:defRPr sz="10000">
                <a:latin typeface="AdamGorry-Lights" panose="020F0702020204020204" pitchFamily="34" charset="0"/>
              </a:defRPr>
            </a:lvl2pPr>
            <a:lvl3pPr>
              <a:defRPr sz="10000">
                <a:latin typeface="AdamGorry-Lights" panose="020F0702020204020204" pitchFamily="34" charset="0"/>
              </a:defRPr>
            </a:lvl3pPr>
            <a:lvl4pPr>
              <a:defRPr sz="10000">
                <a:latin typeface="AdamGorry-Lights" panose="020F0702020204020204" pitchFamily="34" charset="0"/>
              </a:defRPr>
            </a:lvl4pPr>
            <a:lvl5pPr>
              <a:defRPr sz="10000">
                <a:latin typeface="AdamGorry-Lights" panose="020F0702020204020204" pitchFamily="34" charset="0"/>
              </a:defRPr>
            </a:lvl5pPr>
          </a:lstStyle>
          <a:p>
            <a:pPr lvl="0"/>
            <a:r>
              <a:rPr lang="de-DE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76915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5A71-1703-4BAB-8276-E4D5E1DDBA68}" type="datetimeFigureOut">
              <a:rPr lang="de-DE" smtClean="0"/>
              <a:t>16.03.2019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427D0-D8DA-4120-B2C5-CAE6D9B7DA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6257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40295" y="479142"/>
            <a:ext cx="1940525" cy="7626692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8719" y="479142"/>
            <a:ext cx="5709082" cy="7626692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5A71-1703-4BAB-8276-E4D5E1DDBA68}" type="datetimeFigureOut">
              <a:rPr lang="de-DE" smtClean="0"/>
              <a:t>16.03.2019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427D0-D8DA-4120-B2C5-CAE6D9B7DA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1032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2">
            <a:extLst>
              <a:ext uri="{FF2B5EF4-FFF2-40B4-BE49-F238E27FC236}">
                <a16:creationId xmlns:a16="http://schemas.microsoft.com/office/drawing/2014/main" id="{034D9302-55B3-407C-92E4-17E7FDE1ADF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8999538" cy="8999538"/>
          </a:xfrm>
          <a:solidFill>
            <a:schemeClr val="accent1"/>
          </a:solidFill>
          <a:ln w="200025" cmpd="thickThin">
            <a:solidFill>
              <a:schemeClr val="bg1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400">
                <a:latin typeface="AdamGorry-Lights" panose="020F0702020204020204" pitchFamily="34" charset="0"/>
              </a:defRPr>
            </a:lvl1pPr>
            <a:lvl2pPr>
              <a:defRPr sz="10000">
                <a:latin typeface="AdamGorry-Lights" panose="020F0702020204020204" pitchFamily="34" charset="0"/>
              </a:defRPr>
            </a:lvl2pPr>
            <a:lvl3pPr>
              <a:defRPr sz="10000">
                <a:latin typeface="AdamGorry-Lights" panose="020F0702020204020204" pitchFamily="34" charset="0"/>
              </a:defRPr>
            </a:lvl3pPr>
            <a:lvl4pPr>
              <a:defRPr sz="10000">
                <a:latin typeface="AdamGorry-Lights" panose="020F0702020204020204" pitchFamily="34" charset="0"/>
              </a:defRPr>
            </a:lvl4pPr>
            <a:lvl5pPr>
              <a:defRPr sz="10000">
                <a:latin typeface="AdamGorry-Lights" panose="020F0702020204020204" pitchFamily="34" charset="0"/>
              </a:defRPr>
            </a:lvl5pPr>
          </a:lstStyle>
          <a:p>
            <a:pPr lvl="0"/>
            <a:r>
              <a:rPr lang="de-DE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261314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031" y="2243638"/>
            <a:ext cx="7762102" cy="3743557"/>
          </a:xfrm>
        </p:spPr>
        <p:txBody>
          <a:bodyPr anchor="b"/>
          <a:lstStyle>
            <a:lvl1pPr>
              <a:defRPr sz="590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031" y="6022610"/>
            <a:ext cx="7762102" cy="1968648"/>
          </a:xfrm>
        </p:spPr>
        <p:txBody>
          <a:bodyPr/>
          <a:lstStyle>
            <a:lvl1pPr marL="0" indent="0">
              <a:buNone/>
              <a:defRPr sz="2362">
                <a:solidFill>
                  <a:schemeClr val="tx1"/>
                </a:solidFill>
              </a:defRPr>
            </a:lvl1pPr>
            <a:lvl2pPr marL="449976" indent="0">
              <a:buNone/>
              <a:defRPr sz="1968">
                <a:solidFill>
                  <a:schemeClr val="tx1">
                    <a:tint val="75000"/>
                  </a:schemeClr>
                </a:solidFill>
              </a:defRPr>
            </a:lvl2pPr>
            <a:lvl3pPr marL="899952" indent="0">
              <a:buNone/>
              <a:defRPr sz="1772">
                <a:solidFill>
                  <a:schemeClr val="tx1">
                    <a:tint val="75000"/>
                  </a:schemeClr>
                </a:solidFill>
              </a:defRPr>
            </a:lvl3pPr>
            <a:lvl4pPr marL="1349929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4pPr>
            <a:lvl5pPr marL="1799905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5pPr>
            <a:lvl6pPr marL="2249881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6pPr>
            <a:lvl7pPr marL="2699857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7pPr>
            <a:lvl8pPr marL="314983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8pPr>
            <a:lvl9pPr marL="359981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5A71-1703-4BAB-8276-E4D5E1DDBA68}" type="datetimeFigureOut">
              <a:rPr lang="de-DE" smtClean="0"/>
              <a:t>16.03.2019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427D0-D8DA-4120-B2C5-CAE6D9B7DA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2055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8718" y="2395710"/>
            <a:ext cx="3824804" cy="571012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6016" y="2395710"/>
            <a:ext cx="3824804" cy="571012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5A71-1703-4BAB-8276-E4D5E1DDBA68}" type="datetimeFigureOut">
              <a:rPr lang="de-DE" smtClean="0"/>
              <a:t>16.03.2019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427D0-D8DA-4120-B2C5-CAE6D9B7DA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1102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0" y="479144"/>
            <a:ext cx="7762102" cy="173949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891" y="2206137"/>
            <a:ext cx="3807226" cy="1081194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891" y="3287331"/>
            <a:ext cx="3807226" cy="483516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6017" y="2206137"/>
            <a:ext cx="3825976" cy="1081194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56017" y="3287331"/>
            <a:ext cx="3825976" cy="483516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5A71-1703-4BAB-8276-E4D5E1DDBA68}" type="datetimeFigureOut">
              <a:rPr lang="de-DE" smtClean="0"/>
              <a:t>16.03.2019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427D0-D8DA-4120-B2C5-CAE6D9B7DA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752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5A71-1703-4BAB-8276-E4D5E1DDBA68}" type="datetimeFigureOut">
              <a:rPr lang="de-DE" smtClean="0"/>
              <a:t>16.03.2019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427D0-D8DA-4120-B2C5-CAE6D9B7DA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6708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5A71-1703-4BAB-8276-E4D5E1DDBA68}" type="datetimeFigureOut">
              <a:rPr lang="de-DE" smtClean="0"/>
              <a:t>16.03.2019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427D0-D8DA-4120-B2C5-CAE6D9B7DA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4671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599969"/>
            <a:ext cx="2902585" cy="2099892"/>
          </a:xfrm>
        </p:spPr>
        <p:txBody>
          <a:bodyPr anchor="b"/>
          <a:lstStyle>
            <a:lvl1pPr>
              <a:defRPr sz="3149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976" y="1295769"/>
            <a:ext cx="4556016" cy="6395505"/>
          </a:xfrm>
        </p:spPr>
        <p:txBody>
          <a:bodyPr/>
          <a:lstStyle>
            <a:lvl1pPr>
              <a:defRPr sz="3149"/>
            </a:lvl1pPr>
            <a:lvl2pPr>
              <a:defRPr sz="2756"/>
            </a:lvl2pPr>
            <a:lvl3pPr>
              <a:defRPr sz="2362"/>
            </a:lvl3pPr>
            <a:lvl4pPr>
              <a:defRPr sz="1968"/>
            </a:lvl4pPr>
            <a:lvl5pPr>
              <a:defRPr sz="1968"/>
            </a:lvl5pPr>
            <a:lvl6pPr>
              <a:defRPr sz="1968"/>
            </a:lvl6pPr>
            <a:lvl7pPr>
              <a:defRPr sz="1968"/>
            </a:lvl7pPr>
            <a:lvl8pPr>
              <a:defRPr sz="1968"/>
            </a:lvl8pPr>
            <a:lvl9pPr>
              <a:defRPr sz="1968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2699862"/>
            <a:ext cx="2902585" cy="5001827"/>
          </a:xfrm>
        </p:spPr>
        <p:txBody>
          <a:bodyPr/>
          <a:lstStyle>
            <a:lvl1pPr marL="0" indent="0">
              <a:buNone/>
              <a:defRPr sz="1575"/>
            </a:lvl1pPr>
            <a:lvl2pPr marL="449976" indent="0">
              <a:buNone/>
              <a:defRPr sz="1378"/>
            </a:lvl2pPr>
            <a:lvl3pPr marL="899952" indent="0">
              <a:buNone/>
              <a:defRPr sz="1181"/>
            </a:lvl3pPr>
            <a:lvl4pPr marL="1349929" indent="0">
              <a:buNone/>
              <a:defRPr sz="984"/>
            </a:lvl4pPr>
            <a:lvl5pPr marL="1799905" indent="0">
              <a:buNone/>
              <a:defRPr sz="984"/>
            </a:lvl5pPr>
            <a:lvl6pPr marL="2249881" indent="0">
              <a:buNone/>
              <a:defRPr sz="984"/>
            </a:lvl6pPr>
            <a:lvl7pPr marL="2699857" indent="0">
              <a:buNone/>
              <a:defRPr sz="984"/>
            </a:lvl7pPr>
            <a:lvl8pPr marL="3149834" indent="0">
              <a:buNone/>
              <a:defRPr sz="984"/>
            </a:lvl8pPr>
            <a:lvl9pPr marL="3599810" indent="0">
              <a:buNone/>
              <a:defRPr sz="984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5A71-1703-4BAB-8276-E4D5E1DDBA68}" type="datetimeFigureOut">
              <a:rPr lang="de-DE" smtClean="0"/>
              <a:t>16.03.2019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427D0-D8DA-4120-B2C5-CAE6D9B7DA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3426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599969"/>
            <a:ext cx="2902585" cy="2099892"/>
          </a:xfrm>
        </p:spPr>
        <p:txBody>
          <a:bodyPr anchor="b"/>
          <a:lstStyle>
            <a:lvl1pPr>
              <a:defRPr sz="3149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25976" y="1295769"/>
            <a:ext cx="4556016" cy="6395505"/>
          </a:xfrm>
        </p:spPr>
        <p:txBody>
          <a:bodyPr anchor="t"/>
          <a:lstStyle>
            <a:lvl1pPr marL="0" indent="0">
              <a:buNone/>
              <a:defRPr sz="3149"/>
            </a:lvl1pPr>
            <a:lvl2pPr marL="449976" indent="0">
              <a:buNone/>
              <a:defRPr sz="2756"/>
            </a:lvl2pPr>
            <a:lvl3pPr marL="899952" indent="0">
              <a:buNone/>
              <a:defRPr sz="2362"/>
            </a:lvl3pPr>
            <a:lvl4pPr marL="1349929" indent="0">
              <a:buNone/>
              <a:defRPr sz="1968"/>
            </a:lvl4pPr>
            <a:lvl5pPr marL="1799905" indent="0">
              <a:buNone/>
              <a:defRPr sz="1968"/>
            </a:lvl5pPr>
            <a:lvl6pPr marL="2249881" indent="0">
              <a:buNone/>
              <a:defRPr sz="1968"/>
            </a:lvl6pPr>
            <a:lvl7pPr marL="2699857" indent="0">
              <a:buNone/>
              <a:defRPr sz="1968"/>
            </a:lvl7pPr>
            <a:lvl8pPr marL="3149834" indent="0">
              <a:buNone/>
              <a:defRPr sz="1968"/>
            </a:lvl8pPr>
            <a:lvl9pPr marL="3599810" indent="0">
              <a:buNone/>
              <a:defRPr sz="1968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2699862"/>
            <a:ext cx="2902585" cy="5001827"/>
          </a:xfrm>
        </p:spPr>
        <p:txBody>
          <a:bodyPr/>
          <a:lstStyle>
            <a:lvl1pPr marL="0" indent="0">
              <a:buNone/>
              <a:defRPr sz="1575"/>
            </a:lvl1pPr>
            <a:lvl2pPr marL="449976" indent="0">
              <a:buNone/>
              <a:defRPr sz="1378"/>
            </a:lvl2pPr>
            <a:lvl3pPr marL="899952" indent="0">
              <a:buNone/>
              <a:defRPr sz="1181"/>
            </a:lvl3pPr>
            <a:lvl4pPr marL="1349929" indent="0">
              <a:buNone/>
              <a:defRPr sz="984"/>
            </a:lvl4pPr>
            <a:lvl5pPr marL="1799905" indent="0">
              <a:buNone/>
              <a:defRPr sz="984"/>
            </a:lvl5pPr>
            <a:lvl6pPr marL="2249881" indent="0">
              <a:buNone/>
              <a:defRPr sz="984"/>
            </a:lvl6pPr>
            <a:lvl7pPr marL="2699857" indent="0">
              <a:buNone/>
              <a:defRPr sz="984"/>
            </a:lvl7pPr>
            <a:lvl8pPr marL="3149834" indent="0">
              <a:buNone/>
              <a:defRPr sz="984"/>
            </a:lvl8pPr>
            <a:lvl9pPr marL="3599810" indent="0">
              <a:buNone/>
              <a:defRPr sz="984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5A71-1703-4BAB-8276-E4D5E1DDBA68}" type="datetimeFigureOut">
              <a:rPr lang="de-DE" smtClean="0"/>
              <a:t>16.03.2019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427D0-D8DA-4120-B2C5-CAE6D9B7DA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3238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718" y="479144"/>
            <a:ext cx="7762102" cy="1739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8718" y="2395710"/>
            <a:ext cx="7762102" cy="5710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8718" y="8341240"/>
            <a:ext cx="2024896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D5A71-1703-4BAB-8276-E4D5E1DDBA68}" type="datetimeFigureOut">
              <a:rPr lang="de-DE" smtClean="0"/>
              <a:t>16.03.2019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81097" y="8341240"/>
            <a:ext cx="3037344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55924" y="8341240"/>
            <a:ext cx="2024896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427D0-D8DA-4120-B2C5-CAE6D9B7DA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2571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99952" rtl="0" eaLnBrk="1" latinLnBrk="0" hangingPunct="1">
        <a:lnSpc>
          <a:spcPct val="90000"/>
        </a:lnSpc>
        <a:spcBef>
          <a:spcPct val="0"/>
        </a:spcBef>
        <a:buNone/>
        <a:defRPr sz="43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4988" indent="-224988" algn="l" defTabSz="899952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2756" kern="1200">
          <a:solidFill>
            <a:schemeClr val="tx1"/>
          </a:solidFill>
          <a:latin typeface="+mn-lt"/>
          <a:ea typeface="+mn-ea"/>
          <a:cs typeface="+mn-cs"/>
        </a:defRPr>
      </a:lvl1pPr>
      <a:lvl2pPr marL="674964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2pPr>
      <a:lvl3pPr marL="1124941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968" kern="1200">
          <a:solidFill>
            <a:schemeClr val="tx1"/>
          </a:solidFill>
          <a:latin typeface="+mn-lt"/>
          <a:ea typeface="+mn-ea"/>
          <a:cs typeface="+mn-cs"/>
        </a:defRPr>
      </a:lvl3pPr>
      <a:lvl4pPr marL="1574917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2024893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474869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924846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374822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824798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1pPr>
      <a:lvl2pPr marL="449976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2pPr>
      <a:lvl3pPr marL="899952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349929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1799905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249881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699857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149834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59981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7675B6BE-499A-4BC3-B422-E90873DF71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err="1"/>
              <a:t>Karmel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98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510B2C63-B2A6-4E0E-8910-95E1EC19C07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accent5"/>
          </a:solidFill>
        </p:spPr>
        <p:txBody>
          <a:bodyPr/>
          <a:lstStyle/>
          <a:p>
            <a:r>
              <a:rPr lang="de-DE" dirty="0" err="1"/>
              <a:t>Cheru</a:t>
            </a:r>
            <a:r>
              <a:rPr lang="de-DE" dirty="0"/>
              <a:t>-BIM</a:t>
            </a:r>
          </a:p>
        </p:txBody>
      </p:sp>
    </p:spTree>
    <p:extLst>
      <p:ext uri="{BB962C8B-B14F-4D97-AF65-F5344CB8AC3E}">
        <p14:creationId xmlns:p14="http://schemas.microsoft.com/office/powerpoint/2010/main" val="3171026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2DFA5A20-39C6-441D-B8C7-852F43D2A9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accent6"/>
          </a:solidFill>
        </p:spPr>
        <p:txBody>
          <a:bodyPr/>
          <a:lstStyle/>
          <a:p>
            <a:r>
              <a:rPr lang="de-DE" dirty="0" err="1"/>
              <a:t>ANdreas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5156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2DFA5A20-39C6-441D-B8C7-852F43D2A9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accent6"/>
          </a:solidFill>
        </p:spPr>
        <p:txBody>
          <a:bodyPr/>
          <a:lstStyle/>
          <a:p>
            <a:r>
              <a:rPr lang="de-DE" dirty="0"/>
              <a:t>Petrus</a:t>
            </a:r>
          </a:p>
        </p:txBody>
      </p:sp>
    </p:spTree>
    <p:extLst>
      <p:ext uri="{BB962C8B-B14F-4D97-AF65-F5344CB8AC3E}">
        <p14:creationId xmlns:p14="http://schemas.microsoft.com/office/powerpoint/2010/main" val="454410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6F7F2BC7-5391-46E2-8F97-DFEF543AF13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de-DE" dirty="0"/>
              <a:t>Johan-</a:t>
            </a:r>
            <a:r>
              <a:rPr lang="de-DE" dirty="0" err="1"/>
              <a:t>nes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38688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6F7F2BC7-5391-46E2-8F97-DFEF543AF13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de-DE" dirty="0"/>
              <a:t>Jakobus</a:t>
            </a:r>
          </a:p>
        </p:txBody>
      </p:sp>
    </p:spTree>
    <p:extLst>
      <p:ext uri="{BB962C8B-B14F-4D97-AF65-F5344CB8AC3E}">
        <p14:creationId xmlns:p14="http://schemas.microsoft.com/office/powerpoint/2010/main" val="20251009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6F7F2BC7-5391-46E2-8F97-DFEF543AF13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de-DE" dirty="0" err="1"/>
              <a:t>Lystra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263769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6F7F2BC7-5391-46E2-8F97-DFEF543AF13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de-DE" dirty="0"/>
              <a:t>Derbe</a:t>
            </a:r>
          </a:p>
        </p:txBody>
      </p:sp>
    </p:spTree>
    <p:extLst>
      <p:ext uri="{BB962C8B-B14F-4D97-AF65-F5344CB8AC3E}">
        <p14:creationId xmlns:p14="http://schemas.microsoft.com/office/powerpoint/2010/main" val="3583614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4136E746-81FF-4091-B809-17DD11FAD48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de-DE" dirty="0"/>
              <a:t>Markus</a:t>
            </a:r>
          </a:p>
        </p:txBody>
      </p:sp>
    </p:spTree>
    <p:extLst>
      <p:ext uri="{BB962C8B-B14F-4D97-AF65-F5344CB8AC3E}">
        <p14:creationId xmlns:p14="http://schemas.microsoft.com/office/powerpoint/2010/main" val="9744918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4136E746-81FF-4091-B809-17DD11FAD48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de-DE" dirty="0" err="1"/>
              <a:t>Barna-bas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771352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44032184-0346-48F8-8FF9-B1F526EE1B9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de-DE" dirty="0"/>
              <a:t>Paulus</a:t>
            </a:r>
          </a:p>
        </p:txBody>
      </p:sp>
    </p:spTree>
    <p:extLst>
      <p:ext uri="{BB962C8B-B14F-4D97-AF65-F5344CB8AC3E}">
        <p14:creationId xmlns:p14="http://schemas.microsoft.com/office/powerpoint/2010/main" val="3875371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3C1BA927-6020-4AFD-943C-E9868FD4074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/>
              <a:t>Tribunal</a:t>
            </a:r>
          </a:p>
        </p:txBody>
      </p:sp>
    </p:spTree>
    <p:extLst>
      <p:ext uri="{BB962C8B-B14F-4D97-AF65-F5344CB8AC3E}">
        <p14:creationId xmlns:p14="http://schemas.microsoft.com/office/powerpoint/2010/main" val="21695789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64ED56C3-66DF-4819-87B6-69B77E9EFBC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de-DE" dirty="0"/>
              <a:t>Silas</a:t>
            </a:r>
          </a:p>
        </p:txBody>
      </p:sp>
    </p:spTree>
    <p:extLst>
      <p:ext uri="{BB962C8B-B14F-4D97-AF65-F5344CB8AC3E}">
        <p14:creationId xmlns:p14="http://schemas.microsoft.com/office/powerpoint/2010/main" val="19186797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275A4F29-0397-47B0-BDB6-A416D87952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de-DE" dirty="0"/>
              <a:t>Naza-</a:t>
            </a:r>
            <a:r>
              <a:rPr lang="de-DE" dirty="0" err="1"/>
              <a:t>reth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31701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275A4F29-0397-47B0-BDB6-A416D87952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de-DE" dirty="0"/>
              <a:t>Kaper-</a:t>
            </a:r>
            <a:r>
              <a:rPr lang="de-DE" dirty="0" err="1"/>
              <a:t>naum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857340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FC1E63BB-E3BF-4FB7-990F-4BE193C3244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de-DE" dirty="0"/>
              <a:t>SALZ</a:t>
            </a:r>
          </a:p>
        </p:txBody>
      </p:sp>
    </p:spTree>
    <p:extLst>
      <p:ext uri="{BB962C8B-B14F-4D97-AF65-F5344CB8AC3E}">
        <p14:creationId xmlns:p14="http://schemas.microsoft.com/office/powerpoint/2010/main" val="24623776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FC1E63BB-E3BF-4FB7-990F-4BE193C3244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de-DE" dirty="0" err="1"/>
              <a:t>lICHT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226321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EDB7B396-9EF1-4D6C-A3CA-2566BA4FF1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de-DE" dirty="0" err="1"/>
              <a:t>Kain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855589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EDB7B396-9EF1-4D6C-A3CA-2566BA4FF1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de-DE" dirty="0"/>
              <a:t>Früchte</a:t>
            </a:r>
          </a:p>
        </p:txBody>
      </p:sp>
    </p:spTree>
    <p:extLst>
      <p:ext uri="{BB962C8B-B14F-4D97-AF65-F5344CB8AC3E}">
        <p14:creationId xmlns:p14="http://schemas.microsoft.com/office/powerpoint/2010/main" val="33100626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EDB7B396-9EF1-4D6C-A3CA-2566BA4FF1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de-DE" dirty="0"/>
              <a:t>Joseph</a:t>
            </a:r>
          </a:p>
        </p:txBody>
      </p:sp>
    </p:spTree>
    <p:extLst>
      <p:ext uri="{BB962C8B-B14F-4D97-AF65-F5344CB8AC3E}">
        <p14:creationId xmlns:p14="http://schemas.microsoft.com/office/powerpoint/2010/main" val="22120486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EDB7B396-9EF1-4D6C-A3CA-2566BA4FF1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de-DE" dirty="0"/>
              <a:t>Benjamin</a:t>
            </a:r>
          </a:p>
        </p:txBody>
      </p:sp>
    </p:spTree>
    <p:extLst>
      <p:ext uri="{BB962C8B-B14F-4D97-AF65-F5344CB8AC3E}">
        <p14:creationId xmlns:p14="http://schemas.microsoft.com/office/powerpoint/2010/main" val="19566683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EDB7B396-9EF1-4D6C-A3CA-2566BA4FF1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de-DE" dirty="0" err="1">
                <a:solidFill>
                  <a:schemeClr val="bg1"/>
                </a:solidFill>
              </a:rPr>
              <a:t>Leuch-ter</a:t>
            </a: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503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88C64C89-DDCD-411E-A1D9-91ED7ACA1E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de-DE" dirty="0"/>
              <a:t>Eden</a:t>
            </a:r>
          </a:p>
        </p:txBody>
      </p:sp>
    </p:spTree>
    <p:extLst>
      <p:ext uri="{BB962C8B-B14F-4D97-AF65-F5344CB8AC3E}">
        <p14:creationId xmlns:p14="http://schemas.microsoft.com/office/powerpoint/2010/main" val="29619953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EDB7B396-9EF1-4D6C-A3CA-2566BA4FF1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de-DE" dirty="0">
                <a:solidFill>
                  <a:schemeClr val="bg1"/>
                </a:solidFill>
              </a:rPr>
              <a:t>Schau</a:t>
            </a:r>
          </a:p>
          <a:p>
            <a:r>
              <a:rPr lang="de-DE" dirty="0">
                <a:solidFill>
                  <a:schemeClr val="bg1"/>
                </a:solidFill>
              </a:rPr>
              <a:t>Brot</a:t>
            </a:r>
          </a:p>
          <a:p>
            <a:r>
              <a:rPr lang="de-DE" dirty="0">
                <a:solidFill>
                  <a:schemeClr val="bg1"/>
                </a:solidFill>
              </a:rPr>
              <a:t>tisch</a:t>
            </a:r>
          </a:p>
        </p:txBody>
      </p:sp>
    </p:spTree>
    <p:extLst>
      <p:ext uri="{BB962C8B-B14F-4D97-AF65-F5344CB8AC3E}">
        <p14:creationId xmlns:p14="http://schemas.microsoft.com/office/powerpoint/2010/main" val="13474984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EDB7B396-9EF1-4D6C-A3CA-2566BA4FF1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rgbClr val="7030A0"/>
          </a:solidFill>
        </p:spPr>
        <p:txBody>
          <a:bodyPr/>
          <a:lstStyle/>
          <a:p>
            <a:r>
              <a:rPr lang="de-DE" dirty="0">
                <a:solidFill>
                  <a:schemeClr val="bg1"/>
                </a:solidFill>
              </a:rPr>
              <a:t>Schleu-der</a:t>
            </a:r>
          </a:p>
        </p:txBody>
      </p:sp>
    </p:spTree>
    <p:extLst>
      <p:ext uri="{BB962C8B-B14F-4D97-AF65-F5344CB8AC3E}">
        <p14:creationId xmlns:p14="http://schemas.microsoft.com/office/powerpoint/2010/main" val="21158492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EDB7B396-9EF1-4D6C-A3CA-2566BA4FF1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rgbClr val="7030A0"/>
          </a:solidFill>
        </p:spPr>
        <p:txBody>
          <a:bodyPr/>
          <a:lstStyle/>
          <a:p>
            <a:r>
              <a:rPr lang="de-DE" dirty="0">
                <a:solidFill>
                  <a:schemeClr val="bg1"/>
                </a:solidFill>
              </a:rPr>
              <a:t>Steine</a:t>
            </a:r>
          </a:p>
        </p:txBody>
      </p:sp>
    </p:spTree>
    <p:extLst>
      <p:ext uri="{BB962C8B-B14F-4D97-AF65-F5344CB8AC3E}">
        <p14:creationId xmlns:p14="http://schemas.microsoft.com/office/powerpoint/2010/main" val="32419809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EDB7B396-9EF1-4D6C-A3CA-2566BA4FF1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tx1">
              <a:lumMod val="95000"/>
              <a:lumOff val="5000"/>
            </a:schemeClr>
          </a:solidFill>
        </p:spPr>
        <p:txBody>
          <a:bodyPr/>
          <a:lstStyle/>
          <a:p>
            <a:r>
              <a:rPr lang="de-DE" dirty="0" err="1">
                <a:solidFill>
                  <a:schemeClr val="bg1"/>
                </a:solidFill>
              </a:rPr>
              <a:t>Adullam</a:t>
            </a: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4306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EDB7B396-9EF1-4D6C-A3CA-2566BA4FF1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tx1">
              <a:lumMod val="95000"/>
              <a:lumOff val="5000"/>
            </a:schemeClr>
          </a:solidFill>
        </p:spPr>
        <p:txBody>
          <a:bodyPr/>
          <a:lstStyle/>
          <a:p>
            <a:r>
              <a:rPr lang="de-DE" dirty="0">
                <a:solidFill>
                  <a:schemeClr val="bg1"/>
                </a:solidFill>
              </a:rPr>
              <a:t>En-</a:t>
            </a:r>
            <a:r>
              <a:rPr lang="de-DE" dirty="0" err="1">
                <a:solidFill>
                  <a:schemeClr val="bg1"/>
                </a:solidFill>
              </a:rPr>
              <a:t>Gedi</a:t>
            </a: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8418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EDB7B396-9EF1-4D6C-A3CA-2566BA4FF1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de-DE" dirty="0">
                <a:solidFill>
                  <a:schemeClr val="bg1"/>
                </a:solidFill>
              </a:rPr>
              <a:t>7 </a:t>
            </a:r>
            <a:r>
              <a:rPr lang="de-DE" dirty="0" err="1">
                <a:solidFill>
                  <a:schemeClr val="bg1"/>
                </a:solidFill>
              </a:rPr>
              <a:t>Posau-nen</a:t>
            </a: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9786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EDB7B396-9EF1-4D6C-A3CA-2566BA4FF1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de-DE" dirty="0">
                <a:solidFill>
                  <a:schemeClr val="bg1"/>
                </a:solidFill>
              </a:rPr>
              <a:t>7 Zorn</a:t>
            </a:r>
          </a:p>
          <a:p>
            <a:r>
              <a:rPr lang="de-DE" dirty="0">
                <a:solidFill>
                  <a:schemeClr val="bg1"/>
                </a:solidFill>
              </a:rPr>
              <a:t>Schalen</a:t>
            </a:r>
          </a:p>
        </p:txBody>
      </p:sp>
    </p:spTree>
    <p:extLst>
      <p:ext uri="{BB962C8B-B14F-4D97-AF65-F5344CB8AC3E}">
        <p14:creationId xmlns:p14="http://schemas.microsoft.com/office/powerpoint/2010/main" val="399087410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EDB7B396-9EF1-4D6C-A3CA-2566BA4FF1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de-DE" dirty="0">
                <a:solidFill>
                  <a:schemeClr val="bg1"/>
                </a:solidFill>
              </a:rPr>
              <a:t>Glauben</a:t>
            </a:r>
          </a:p>
        </p:txBody>
      </p:sp>
    </p:spTree>
    <p:extLst>
      <p:ext uri="{BB962C8B-B14F-4D97-AF65-F5344CB8AC3E}">
        <p14:creationId xmlns:p14="http://schemas.microsoft.com/office/powerpoint/2010/main" val="386365777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EDB7B396-9EF1-4D6C-A3CA-2566BA4FF1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de-DE" dirty="0">
                <a:solidFill>
                  <a:schemeClr val="bg1"/>
                </a:solidFill>
              </a:rPr>
              <a:t>Gnade</a:t>
            </a:r>
          </a:p>
        </p:txBody>
      </p:sp>
    </p:spTree>
    <p:extLst>
      <p:ext uri="{BB962C8B-B14F-4D97-AF65-F5344CB8AC3E}">
        <p14:creationId xmlns:p14="http://schemas.microsoft.com/office/powerpoint/2010/main" val="194827790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EDB7B396-9EF1-4D6C-A3CA-2566BA4FF1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accent2">
              <a:lumMod val="50000"/>
            </a:schemeClr>
          </a:solidFill>
        </p:spPr>
        <p:txBody>
          <a:bodyPr/>
          <a:lstStyle/>
          <a:p>
            <a:r>
              <a:rPr lang="de-DE" dirty="0">
                <a:solidFill>
                  <a:schemeClr val="bg1"/>
                </a:solidFill>
              </a:rPr>
              <a:t>Werke</a:t>
            </a:r>
          </a:p>
        </p:txBody>
      </p:sp>
    </p:spTree>
    <p:extLst>
      <p:ext uri="{BB962C8B-B14F-4D97-AF65-F5344CB8AC3E}">
        <p14:creationId xmlns:p14="http://schemas.microsoft.com/office/powerpoint/2010/main" val="1459531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88C64C89-DDCD-411E-A1D9-91ED7ACA1E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de-DE" dirty="0"/>
              <a:t>Paradies</a:t>
            </a:r>
          </a:p>
        </p:txBody>
      </p:sp>
    </p:spTree>
    <p:extLst>
      <p:ext uri="{BB962C8B-B14F-4D97-AF65-F5344CB8AC3E}">
        <p14:creationId xmlns:p14="http://schemas.microsoft.com/office/powerpoint/2010/main" val="11155022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EDB7B396-9EF1-4D6C-A3CA-2566BA4FF1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accent2">
              <a:lumMod val="50000"/>
            </a:schemeClr>
          </a:solidFill>
        </p:spPr>
        <p:txBody>
          <a:bodyPr/>
          <a:lstStyle/>
          <a:p>
            <a:r>
              <a:rPr lang="de-DE" dirty="0">
                <a:solidFill>
                  <a:schemeClr val="bg1"/>
                </a:solidFill>
              </a:rPr>
              <a:t>GESETZ</a:t>
            </a:r>
          </a:p>
        </p:txBody>
      </p:sp>
    </p:spTree>
    <p:extLst>
      <p:ext uri="{BB962C8B-B14F-4D97-AF65-F5344CB8AC3E}">
        <p14:creationId xmlns:p14="http://schemas.microsoft.com/office/powerpoint/2010/main" val="199060771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EDB7B396-9EF1-4D6C-A3CA-2566BA4FF1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accent4">
              <a:lumMod val="50000"/>
            </a:schemeClr>
          </a:solidFill>
        </p:spPr>
        <p:txBody>
          <a:bodyPr/>
          <a:lstStyle/>
          <a:p>
            <a:r>
              <a:rPr lang="de-DE" dirty="0" err="1">
                <a:solidFill>
                  <a:schemeClr val="bg1"/>
                </a:solidFill>
              </a:rPr>
              <a:t>aQUILLA</a:t>
            </a: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3851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EDB7B396-9EF1-4D6C-A3CA-2566BA4FF1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accent4">
              <a:lumMod val="50000"/>
            </a:schemeClr>
          </a:solidFill>
        </p:spPr>
        <p:txBody>
          <a:bodyPr/>
          <a:lstStyle/>
          <a:p>
            <a:r>
              <a:rPr lang="de-DE" dirty="0" err="1">
                <a:solidFill>
                  <a:schemeClr val="bg1"/>
                </a:solidFill>
              </a:rPr>
              <a:t>pRISCILLA</a:t>
            </a: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01881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EDB7B396-9EF1-4D6C-A3CA-2566BA4FF1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de-DE" dirty="0" err="1">
                <a:solidFill>
                  <a:schemeClr val="bg1"/>
                </a:solidFill>
              </a:rPr>
              <a:t>fACKEL</a:t>
            </a: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82109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EDB7B396-9EF1-4D6C-A3CA-2566BA4FF1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de-DE" dirty="0">
                <a:solidFill>
                  <a:schemeClr val="bg1"/>
                </a:solidFill>
              </a:rPr>
              <a:t>Ton</a:t>
            </a:r>
          </a:p>
          <a:p>
            <a:r>
              <a:rPr lang="de-DE" dirty="0">
                <a:solidFill>
                  <a:schemeClr val="bg1"/>
                </a:solidFill>
              </a:rPr>
              <a:t>Krug</a:t>
            </a:r>
          </a:p>
        </p:txBody>
      </p:sp>
    </p:spTree>
    <p:extLst>
      <p:ext uri="{BB962C8B-B14F-4D97-AF65-F5344CB8AC3E}">
        <p14:creationId xmlns:p14="http://schemas.microsoft.com/office/powerpoint/2010/main" val="70275712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EDB7B396-9EF1-4D6C-A3CA-2566BA4FF1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accent6">
              <a:lumMod val="50000"/>
            </a:schemeClr>
          </a:solidFill>
        </p:spPr>
        <p:txBody>
          <a:bodyPr/>
          <a:lstStyle/>
          <a:p>
            <a:r>
              <a:rPr lang="de-DE" dirty="0">
                <a:solidFill>
                  <a:schemeClr val="bg1"/>
                </a:solidFill>
              </a:rPr>
              <a:t>Tag</a:t>
            </a:r>
          </a:p>
        </p:txBody>
      </p:sp>
    </p:spTree>
    <p:extLst>
      <p:ext uri="{BB962C8B-B14F-4D97-AF65-F5344CB8AC3E}">
        <p14:creationId xmlns:p14="http://schemas.microsoft.com/office/powerpoint/2010/main" val="74782727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EDB7B396-9EF1-4D6C-A3CA-2566BA4FF1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accent6">
              <a:lumMod val="50000"/>
            </a:schemeClr>
          </a:solidFill>
        </p:spPr>
        <p:txBody>
          <a:bodyPr/>
          <a:lstStyle/>
          <a:p>
            <a:r>
              <a:rPr lang="de-DE" dirty="0">
                <a:solidFill>
                  <a:schemeClr val="bg1"/>
                </a:solidFill>
              </a:rPr>
              <a:t>Nacht</a:t>
            </a:r>
          </a:p>
        </p:txBody>
      </p:sp>
    </p:spTree>
    <p:extLst>
      <p:ext uri="{BB962C8B-B14F-4D97-AF65-F5344CB8AC3E}">
        <p14:creationId xmlns:p14="http://schemas.microsoft.com/office/powerpoint/2010/main" val="411536368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EDB7B396-9EF1-4D6C-A3CA-2566BA4FF1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rgbClr val="FF0066"/>
          </a:solidFill>
        </p:spPr>
        <p:txBody>
          <a:bodyPr/>
          <a:lstStyle/>
          <a:p>
            <a:r>
              <a:rPr lang="de-DE" dirty="0">
                <a:solidFill>
                  <a:schemeClr val="bg1"/>
                </a:solidFill>
              </a:rPr>
              <a:t>Himmel</a:t>
            </a:r>
          </a:p>
        </p:txBody>
      </p:sp>
    </p:spTree>
    <p:extLst>
      <p:ext uri="{BB962C8B-B14F-4D97-AF65-F5344CB8AC3E}">
        <p14:creationId xmlns:p14="http://schemas.microsoft.com/office/powerpoint/2010/main" val="290589399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EDB7B396-9EF1-4D6C-A3CA-2566BA4FF1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rgbClr val="FF0066"/>
          </a:solidFill>
        </p:spPr>
        <p:txBody>
          <a:bodyPr/>
          <a:lstStyle/>
          <a:p>
            <a:r>
              <a:rPr lang="de-DE" dirty="0">
                <a:solidFill>
                  <a:schemeClr val="bg1"/>
                </a:solidFill>
              </a:rPr>
              <a:t>Hölle</a:t>
            </a:r>
          </a:p>
        </p:txBody>
      </p:sp>
    </p:spTree>
    <p:extLst>
      <p:ext uri="{BB962C8B-B14F-4D97-AF65-F5344CB8AC3E}">
        <p14:creationId xmlns:p14="http://schemas.microsoft.com/office/powerpoint/2010/main" val="261648267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EDB7B396-9EF1-4D6C-A3CA-2566BA4FF1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rgbClr val="990000"/>
          </a:solidFill>
        </p:spPr>
        <p:txBody>
          <a:bodyPr/>
          <a:lstStyle/>
          <a:p>
            <a:r>
              <a:rPr lang="de-DE" dirty="0">
                <a:solidFill>
                  <a:schemeClr val="bg1"/>
                </a:solidFill>
              </a:rPr>
              <a:t>Lukas</a:t>
            </a:r>
          </a:p>
        </p:txBody>
      </p:sp>
    </p:spTree>
    <p:extLst>
      <p:ext uri="{BB962C8B-B14F-4D97-AF65-F5344CB8AC3E}">
        <p14:creationId xmlns:p14="http://schemas.microsoft.com/office/powerpoint/2010/main" val="4283064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A86CFA5C-EA6C-4787-B53B-FD11E5880B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accent3"/>
          </a:solidFill>
        </p:spPr>
        <p:txBody>
          <a:bodyPr/>
          <a:lstStyle/>
          <a:p>
            <a:r>
              <a:rPr lang="de-DE" dirty="0" err="1"/>
              <a:t>Joab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519132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EDB7B396-9EF1-4D6C-A3CA-2566BA4FF1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rgbClr val="990000"/>
          </a:solidFill>
        </p:spPr>
        <p:txBody>
          <a:bodyPr/>
          <a:lstStyle/>
          <a:p>
            <a:r>
              <a:rPr lang="de-DE" dirty="0">
                <a:solidFill>
                  <a:schemeClr val="bg1"/>
                </a:solidFill>
              </a:rPr>
              <a:t>Apostel</a:t>
            </a:r>
          </a:p>
          <a:p>
            <a:r>
              <a:rPr lang="de-DE" dirty="0">
                <a:solidFill>
                  <a:schemeClr val="bg1"/>
                </a:solidFill>
              </a:rPr>
              <a:t>Geschichte</a:t>
            </a:r>
          </a:p>
        </p:txBody>
      </p:sp>
    </p:spTree>
    <p:extLst>
      <p:ext uri="{BB962C8B-B14F-4D97-AF65-F5344CB8AC3E}">
        <p14:creationId xmlns:p14="http://schemas.microsoft.com/office/powerpoint/2010/main" val="3759812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A86CFA5C-EA6C-4787-B53B-FD11E5880B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accent3"/>
          </a:solidFill>
        </p:spPr>
        <p:txBody>
          <a:bodyPr/>
          <a:lstStyle/>
          <a:p>
            <a:r>
              <a:rPr lang="de-DE" dirty="0" err="1"/>
              <a:t>Abisai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9542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EAB46705-618A-4071-85A5-0BACA9EF2EE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accent4"/>
          </a:solidFill>
        </p:spPr>
        <p:txBody>
          <a:bodyPr/>
          <a:lstStyle/>
          <a:p>
            <a:r>
              <a:rPr lang="de-DE" dirty="0"/>
              <a:t>Horn</a:t>
            </a:r>
          </a:p>
        </p:txBody>
      </p:sp>
    </p:spTree>
    <p:extLst>
      <p:ext uri="{BB962C8B-B14F-4D97-AF65-F5344CB8AC3E}">
        <p14:creationId xmlns:p14="http://schemas.microsoft.com/office/powerpoint/2010/main" val="2136496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EAB46705-618A-4071-85A5-0BACA9EF2EE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accent4"/>
          </a:solidFill>
        </p:spPr>
        <p:txBody>
          <a:bodyPr/>
          <a:lstStyle/>
          <a:p>
            <a:r>
              <a:rPr lang="de-DE" dirty="0"/>
              <a:t>Öl</a:t>
            </a:r>
          </a:p>
        </p:txBody>
      </p:sp>
    </p:spTree>
    <p:extLst>
      <p:ext uri="{BB962C8B-B14F-4D97-AF65-F5344CB8AC3E}">
        <p14:creationId xmlns:p14="http://schemas.microsoft.com/office/powerpoint/2010/main" val="2477502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510B2C63-B2A6-4E0E-8910-95E1EC19C07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accent5"/>
          </a:solidFill>
        </p:spPr>
        <p:txBody>
          <a:bodyPr/>
          <a:lstStyle/>
          <a:p>
            <a:r>
              <a:rPr lang="de-DE" dirty="0"/>
              <a:t>Bundes-</a:t>
            </a:r>
            <a:r>
              <a:rPr lang="de-DE" dirty="0" err="1"/>
              <a:t>lADE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51681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57</Words>
  <Application>Microsoft Office PowerPoint</Application>
  <PresentationFormat>Benutzerdefiniert</PresentationFormat>
  <Paragraphs>55</Paragraphs>
  <Slides>50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50</vt:i4>
      </vt:variant>
    </vt:vector>
  </HeadingPairs>
  <TitlesOfParts>
    <vt:vector size="55" baseType="lpstr">
      <vt:lpstr>AdamGorry-Lights</vt:lpstr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Sachariy Mark</dc:creator>
  <cp:lastModifiedBy>Sachariy Mark</cp:lastModifiedBy>
  <cp:revision>1</cp:revision>
  <dcterms:created xsi:type="dcterms:W3CDTF">2019-03-13T20:42:46Z</dcterms:created>
  <dcterms:modified xsi:type="dcterms:W3CDTF">2019-03-16T17:34:55Z</dcterms:modified>
</cp:coreProperties>
</file>