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93" r:id="rId3"/>
    <p:sldId id="257" r:id="rId4"/>
    <p:sldId id="294" r:id="rId5"/>
    <p:sldId id="287" r:id="rId6"/>
    <p:sldId id="300" r:id="rId7"/>
    <p:sldId id="286" r:id="rId8"/>
    <p:sldId id="273" r:id="rId9"/>
    <p:sldId id="288" r:id="rId10"/>
    <p:sldId id="291" r:id="rId11"/>
    <p:sldId id="307" r:id="rId12"/>
    <p:sldId id="290" r:id="rId13"/>
    <p:sldId id="297" r:id="rId14"/>
    <p:sldId id="289" r:id="rId15"/>
    <p:sldId id="299" r:id="rId16"/>
    <p:sldId id="301" r:id="rId17"/>
    <p:sldId id="303" r:id="rId18"/>
    <p:sldId id="305" r:id="rId19"/>
    <p:sldId id="292" r:id="rId20"/>
    <p:sldId id="295" r:id="rId21"/>
    <p:sldId id="296" r:id="rId22"/>
    <p:sldId id="258" r:id="rId23"/>
    <p:sldId id="285" r:id="rId24"/>
    <p:sldId id="272" r:id="rId25"/>
    <p:sldId id="259" r:id="rId26"/>
    <p:sldId id="270" r:id="rId27"/>
    <p:sldId id="271" r:id="rId28"/>
    <p:sldId id="260" r:id="rId29"/>
    <p:sldId id="274" r:id="rId30"/>
    <p:sldId id="275" r:id="rId31"/>
    <p:sldId id="276" r:id="rId32"/>
    <p:sldId id="277" r:id="rId33"/>
    <p:sldId id="261" r:id="rId34"/>
    <p:sldId id="262" r:id="rId35"/>
    <p:sldId id="279" r:id="rId36"/>
    <p:sldId id="278" r:id="rId37"/>
    <p:sldId id="263" r:id="rId38"/>
    <p:sldId id="264" r:id="rId39"/>
    <p:sldId id="280" r:id="rId40"/>
    <p:sldId id="265" r:id="rId41"/>
    <p:sldId id="281" r:id="rId42"/>
    <p:sldId id="266" r:id="rId43"/>
    <p:sldId id="267" r:id="rId44"/>
    <p:sldId id="268" r:id="rId45"/>
    <p:sldId id="283" r:id="rId46"/>
    <p:sldId id="282" r:id="rId47"/>
    <p:sldId id="269" r:id="rId48"/>
    <p:sldId id="28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FF6900"/>
    <a:srgbClr val="FFD780"/>
    <a:srgbClr val="1C16B0"/>
    <a:srgbClr val="FFB500"/>
    <a:srgbClr val="FF9999"/>
    <a:srgbClr val="FFFF99"/>
    <a:srgbClr val="FFFFCC"/>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8" autoAdjust="0"/>
    <p:restoredTop sz="91462" autoAdjust="0"/>
  </p:normalViewPr>
  <p:slideViewPr>
    <p:cSldViewPr snapToGrid="0">
      <p:cViewPr varScale="1">
        <p:scale>
          <a:sx n="101" d="100"/>
          <a:sy n="101" d="100"/>
        </p:scale>
        <p:origin x="115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F9074-EA7B-435A-A139-64968FBAF004}" type="datetimeFigureOut">
              <a:rPr lang="de-DE" smtClean="0"/>
              <a:t>24.05.2021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DE801-D1FD-45B5-A101-D21E8925801A}" type="slidenum">
              <a:rPr lang="de-DE" smtClean="0"/>
              <a:t>‹Nr.›</a:t>
            </a:fld>
            <a:endParaRPr lang="de-DE"/>
          </a:p>
        </p:txBody>
      </p:sp>
    </p:spTree>
    <p:extLst>
      <p:ext uri="{BB962C8B-B14F-4D97-AF65-F5344CB8AC3E}">
        <p14:creationId xmlns:p14="http://schemas.microsoft.com/office/powerpoint/2010/main" val="300475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Evangelien: 12 % der Bibel 47% des NT</a:t>
            </a:r>
          </a:p>
        </p:txBody>
      </p:sp>
      <p:sp>
        <p:nvSpPr>
          <p:cNvPr id="4" name="Foliennummernplatzhalter 3"/>
          <p:cNvSpPr>
            <a:spLocks noGrp="1"/>
          </p:cNvSpPr>
          <p:nvPr>
            <p:ph type="sldNum" sz="quarter" idx="5"/>
          </p:nvPr>
        </p:nvSpPr>
        <p:spPr/>
        <p:txBody>
          <a:bodyPr/>
          <a:lstStyle/>
          <a:p>
            <a:fld id="{89CDE801-D1FD-45B5-A101-D21E8925801A}" type="slidenum">
              <a:rPr lang="de-DE" smtClean="0"/>
              <a:t>5</a:t>
            </a:fld>
            <a:endParaRPr lang="de-DE"/>
          </a:p>
        </p:txBody>
      </p:sp>
    </p:spTree>
    <p:extLst>
      <p:ext uri="{BB962C8B-B14F-4D97-AF65-F5344CB8AC3E}">
        <p14:creationId xmlns:p14="http://schemas.microsoft.com/office/powerpoint/2010/main" val="105653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Ammoniter: Saul zum König, </a:t>
            </a:r>
            <a:r>
              <a:rPr lang="de-DE" dirty="0" err="1"/>
              <a:t>A+Moabiter</a:t>
            </a:r>
            <a:r>
              <a:rPr lang="de-DE" dirty="0"/>
              <a:t> bei </a:t>
            </a:r>
            <a:r>
              <a:rPr lang="de-DE" dirty="0" err="1"/>
              <a:t>Josaphat</a:t>
            </a:r>
            <a:r>
              <a:rPr lang="de-DE" dirty="0"/>
              <a:t>, </a:t>
            </a:r>
            <a:r>
              <a:rPr lang="de-DE" dirty="0" err="1"/>
              <a:t>Jotam</a:t>
            </a:r>
            <a:endParaRPr lang="de-DE" dirty="0"/>
          </a:p>
          <a:p>
            <a:r>
              <a:rPr lang="de-DE" dirty="0"/>
              <a:t>Aramäer und Ammoniter: Bei David (Bündnis gegen </a:t>
            </a:r>
            <a:r>
              <a:rPr lang="de-DE" dirty="0" err="1"/>
              <a:t>Joab</a:t>
            </a:r>
            <a:r>
              <a:rPr lang="de-DE" dirty="0"/>
              <a:t> und </a:t>
            </a:r>
            <a:r>
              <a:rPr lang="de-DE" dirty="0" err="1"/>
              <a:t>Abisai</a:t>
            </a:r>
            <a:r>
              <a:rPr lang="de-DE" dirty="0"/>
              <a:t>)</a:t>
            </a:r>
          </a:p>
          <a:p>
            <a:r>
              <a:rPr lang="de-DE" dirty="0"/>
              <a:t>Aramäer zur Zeit Elisas, Ahabs (</a:t>
            </a:r>
            <a:r>
              <a:rPr lang="de-DE" dirty="0" err="1"/>
              <a:t>Benhadad</a:t>
            </a:r>
            <a:r>
              <a:rPr lang="de-DE" dirty="0"/>
              <a:t>, </a:t>
            </a:r>
            <a:r>
              <a:rPr lang="de-DE" dirty="0" err="1"/>
              <a:t>Hasael</a:t>
            </a:r>
            <a:r>
              <a:rPr lang="de-DE" dirty="0"/>
              <a:t>, </a:t>
            </a:r>
            <a:r>
              <a:rPr lang="de-DE" dirty="0" err="1"/>
              <a:t>Benhadad</a:t>
            </a:r>
            <a:r>
              <a:rPr lang="de-DE" dirty="0"/>
              <a:t>)</a:t>
            </a:r>
          </a:p>
          <a:p>
            <a:r>
              <a:rPr lang="de-DE" dirty="0"/>
              <a:t>Assyrer: Erster Auftritt unter Menachem, Eroberung, Tribut.  </a:t>
            </a:r>
            <a:r>
              <a:rPr lang="de-DE" dirty="0" err="1"/>
              <a:t>Pekach</a:t>
            </a:r>
            <a:r>
              <a:rPr lang="de-DE" dirty="0"/>
              <a:t> Rebelliert und macht einen Bund mit den Aramäern, greifen zusammen Juda an. </a:t>
            </a:r>
            <a:r>
              <a:rPr lang="de-DE" dirty="0" err="1"/>
              <a:t>Hosea</a:t>
            </a:r>
            <a:r>
              <a:rPr lang="de-DE" dirty="0"/>
              <a:t> ermordet </a:t>
            </a:r>
            <a:r>
              <a:rPr lang="de-DE" dirty="0" err="1"/>
              <a:t>Pekach</a:t>
            </a:r>
            <a:r>
              <a:rPr lang="de-DE" dirty="0"/>
              <a:t>, unterwirft sich zuerst </a:t>
            </a:r>
            <a:r>
              <a:rPr lang="de-DE" dirty="0" err="1"/>
              <a:t>Assur</a:t>
            </a:r>
            <a:r>
              <a:rPr lang="de-DE" dirty="0"/>
              <a:t>, zahlt dann aber kein Tribut und versucht mit den Ägyptern einen Bund zu schließen. Zerstörung.</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89CDE801-D1FD-45B5-A101-D21E8925801A}" type="slidenum">
              <a:rPr lang="de-DE" smtClean="0"/>
              <a:t>7</a:t>
            </a:fld>
            <a:endParaRPr lang="de-DE"/>
          </a:p>
        </p:txBody>
      </p:sp>
    </p:spTree>
    <p:extLst>
      <p:ext uri="{BB962C8B-B14F-4D97-AF65-F5344CB8AC3E}">
        <p14:creationId xmlns:p14="http://schemas.microsoft.com/office/powerpoint/2010/main" val="424758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Unsere Zählweise wegen einer römischen Kriegssituation: Jahresanfang vom 1. März auf 1. Januar verlegt: (154/153)</a:t>
            </a:r>
          </a:p>
          <a:p>
            <a:r>
              <a:rPr lang="de-DE" sz="1200" b="0" i="0" kern="1200" dirty="0">
                <a:solidFill>
                  <a:schemeClr val="tx1"/>
                </a:solidFill>
                <a:effectLst/>
                <a:latin typeface="+mn-lt"/>
                <a:ea typeface="+mn-ea"/>
                <a:cs typeface="+mn-cs"/>
              </a:rPr>
              <a:t>September, so viel wie ‚siebter‘; Oktober, ‚der achte‘; November, ‚der neunte‘; Dezember, ‚der zehnte seitdem falsch!</a:t>
            </a:r>
            <a:endParaRPr lang="de-DE" dirty="0"/>
          </a:p>
        </p:txBody>
      </p:sp>
      <p:sp>
        <p:nvSpPr>
          <p:cNvPr id="4" name="Foliennummernplatzhalter 3"/>
          <p:cNvSpPr>
            <a:spLocks noGrp="1"/>
          </p:cNvSpPr>
          <p:nvPr>
            <p:ph type="sldNum" sz="quarter" idx="5"/>
          </p:nvPr>
        </p:nvSpPr>
        <p:spPr/>
        <p:txBody>
          <a:bodyPr/>
          <a:lstStyle/>
          <a:p>
            <a:fld id="{89CDE801-D1FD-45B5-A101-D21E8925801A}" type="slidenum">
              <a:rPr lang="de-DE" smtClean="0"/>
              <a:t>8</a:t>
            </a:fld>
            <a:endParaRPr lang="de-DE"/>
          </a:p>
        </p:txBody>
      </p:sp>
    </p:spTree>
    <p:extLst>
      <p:ext uri="{BB962C8B-B14F-4D97-AF65-F5344CB8AC3E}">
        <p14:creationId xmlns:p14="http://schemas.microsoft.com/office/powerpoint/2010/main" val="237487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5/24/2021</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849" y="115309"/>
            <a:ext cx="10583219" cy="618788"/>
          </a:xfrm>
        </p:spPr>
        <p:txBody>
          <a:bodyPr/>
          <a:lstStyle/>
          <a:p>
            <a:r>
              <a:rPr lang="de-DE"/>
              <a:t>Mastertitelformat bearbeiten</a:t>
            </a:r>
            <a:endParaRPr lang="en-US" dirty="0"/>
          </a:p>
        </p:txBody>
      </p:sp>
      <p:sp>
        <p:nvSpPr>
          <p:cNvPr id="3" name="Content Placeholder 2"/>
          <p:cNvSpPr>
            <a:spLocks noGrp="1"/>
          </p:cNvSpPr>
          <p:nvPr>
            <p:ph idx="1"/>
          </p:nvPr>
        </p:nvSpPr>
        <p:spPr>
          <a:xfrm>
            <a:off x="705113" y="853504"/>
            <a:ext cx="10694975" cy="5102915"/>
          </a:xfrm>
        </p:spPr>
        <p:txBody>
          <a:bodyPr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cxnSp>
        <p:nvCxnSpPr>
          <p:cNvPr id="8" name="Straight Connector 7"/>
          <p:cNvCxnSpPr>
            <a:cxnSpLocks/>
          </p:cNvCxnSpPr>
          <p:nvPr/>
        </p:nvCxnSpPr>
        <p:spPr>
          <a:xfrm>
            <a:off x="705114" y="115309"/>
            <a:ext cx="0" cy="61878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55BA285-9698-1B45-8319-D90A8C63F150}" type="datetimeFigureOut">
              <a:rPr lang="en-US" dirty="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534695" y="2824269"/>
            <a:ext cx="4608576"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54792" y="2821491"/>
            <a:ext cx="4608576"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1CFCDFD-B4CF-A241-8D71-E814B10BEAF4}" type="datetimeFigureOut">
              <a:rPr lang="en-US" dirty="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5/24/2021</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51189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527630"/>
            <a:ext cx="12192000" cy="350944"/>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5/24/2021</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2" name="Straight Connector 11"/>
          <p:cNvCxnSpPr/>
          <p:nvPr/>
        </p:nvCxnSpPr>
        <p:spPr>
          <a:xfrm>
            <a:off x="0" y="65251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B12F6-FF6D-44BA-8926-E845CE11D39F}"/>
              </a:ext>
            </a:extLst>
          </p:cNvPr>
          <p:cNvSpPr>
            <a:spLocks noGrp="1"/>
          </p:cNvSpPr>
          <p:nvPr>
            <p:ph type="ctrTitle"/>
          </p:nvPr>
        </p:nvSpPr>
        <p:spPr>
          <a:xfrm>
            <a:off x="2474055" y="968118"/>
            <a:ext cx="8561747" cy="1965582"/>
          </a:xfrm>
        </p:spPr>
        <p:txBody>
          <a:bodyPr/>
          <a:lstStyle/>
          <a:p>
            <a:r>
              <a:rPr lang="de-DE" dirty="0"/>
              <a:t>Die Könige über Israel und </a:t>
            </a:r>
            <a:r>
              <a:rPr lang="de-DE" dirty="0" err="1"/>
              <a:t>Juda</a:t>
            </a:r>
            <a:endParaRPr lang="de-DE" dirty="0"/>
          </a:p>
        </p:txBody>
      </p:sp>
      <p:sp>
        <p:nvSpPr>
          <p:cNvPr id="3" name="Untertitel 2">
            <a:extLst>
              <a:ext uri="{FF2B5EF4-FFF2-40B4-BE49-F238E27FC236}">
                <a16:creationId xmlns:a16="http://schemas.microsoft.com/office/drawing/2014/main" id="{E54757CC-8D77-4EB1-9FD6-ED18BEE70004}"/>
              </a:ext>
            </a:extLst>
          </p:cNvPr>
          <p:cNvSpPr>
            <a:spLocks noGrp="1"/>
          </p:cNvSpPr>
          <p:nvPr>
            <p:ph type="subTitle" idx="1"/>
          </p:nvPr>
        </p:nvSpPr>
        <p:spPr>
          <a:xfrm>
            <a:off x="2493105" y="3012375"/>
            <a:ext cx="8561746" cy="977621"/>
          </a:xfrm>
        </p:spPr>
        <p:txBody>
          <a:bodyPr/>
          <a:lstStyle/>
          <a:p>
            <a:r>
              <a:rPr lang="de-DE" dirty="0"/>
              <a:t>Eine Chronologie</a:t>
            </a:r>
          </a:p>
        </p:txBody>
      </p:sp>
      <p:sp>
        <p:nvSpPr>
          <p:cNvPr id="4" name="Rechteck 3">
            <a:extLst>
              <a:ext uri="{FF2B5EF4-FFF2-40B4-BE49-F238E27FC236}">
                <a16:creationId xmlns:a16="http://schemas.microsoft.com/office/drawing/2014/main" id="{7C62690A-0344-4C16-867F-A52FC5BC2CC4}"/>
              </a:ext>
            </a:extLst>
          </p:cNvPr>
          <p:cNvSpPr/>
          <p:nvPr/>
        </p:nvSpPr>
        <p:spPr>
          <a:xfrm>
            <a:off x="2493105" y="3060000"/>
            <a:ext cx="10641870" cy="360000"/>
          </a:xfrm>
          <a:prstGeom prst="rect">
            <a:avLst/>
          </a:prstGeom>
          <a:gradFill flip="none" rotWithShape="1">
            <a:gsLst>
              <a:gs pos="0">
                <a:schemeClr val="bg2">
                  <a:alpha val="0"/>
                </a:schemeClr>
              </a:gs>
              <a:gs pos="44000">
                <a:schemeClr val="accent5"/>
              </a:gs>
            </a:gsLst>
            <a:lin ang="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de-DE" dirty="0"/>
              <a:t>Samuel</a:t>
            </a:r>
          </a:p>
        </p:txBody>
      </p:sp>
    </p:spTree>
    <p:extLst>
      <p:ext uri="{BB962C8B-B14F-4D97-AF65-F5344CB8AC3E}">
        <p14:creationId xmlns:p14="http://schemas.microsoft.com/office/powerpoint/2010/main" val="308787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53715-D5B1-4B3A-A447-45F43D1CF539}"/>
              </a:ext>
            </a:extLst>
          </p:cNvPr>
          <p:cNvSpPr>
            <a:spLocks noGrp="1"/>
          </p:cNvSpPr>
          <p:nvPr>
            <p:ph type="title"/>
          </p:nvPr>
        </p:nvSpPr>
        <p:spPr>
          <a:xfrm>
            <a:off x="816849" y="204209"/>
            <a:ext cx="10583219" cy="618788"/>
          </a:xfrm>
        </p:spPr>
        <p:txBody>
          <a:bodyPr/>
          <a:lstStyle/>
          <a:p>
            <a:r>
              <a:rPr lang="de-DE" dirty="0"/>
              <a:t>Welche Könige regierten im Südreich Juda?	</a:t>
            </a:r>
          </a:p>
        </p:txBody>
      </p:sp>
      <p:graphicFrame>
        <p:nvGraphicFramePr>
          <p:cNvPr id="4" name="Inhaltsplatzhalter 3">
            <a:extLst>
              <a:ext uri="{FF2B5EF4-FFF2-40B4-BE49-F238E27FC236}">
                <a16:creationId xmlns:a16="http://schemas.microsoft.com/office/drawing/2014/main" id="{F2838AA0-D808-4EF4-9ADD-F02A99A20C7C}"/>
              </a:ext>
            </a:extLst>
          </p:cNvPr>
          <p:cNvGraphicFramePr>
            <a:graphicFrameLocks noGrp="1"/>
          </p:cNvGraphicFramePr>
          <p:nvPr>
            <p:ph idx="1"/>
          </p:nvPr>
        </p:nvGraphicFramePr>
        <p:xfrm>
          <a:off x="698500" y="858104"/>
          <a:ext cx="2519999" cy="5555396"/>
        </p:xfrm>
        <a:graphic>
          <a:graphicData uri="http://schemas.openxmlformats.org/drawingml/2006/table">
            <a:tbl>
              <a:tblPr firstRow="1" firstCol="1" bandRow="1">
                <a:tableStyleId>{74C1A8A3-306A-4EB7-A6B1-4F7E0EB9C5D6}</a:tableStyleId>
              </a:tblPr>
              <a:tblGrid>
                <a:gridCol w="280000">
                  <a:extLst>
                    <a:ext uri="{9D8B030D-6E8A-4147-A177-3AD203B41FA5}">
                      <a16:colId xmlns:a16="http://schemas.microsoft.com/office/drawing/2014/main" val="2164589223"/>
                    </a:ext>
                  </a:extLst>
                </a:gridCol>
                <a:gridCol w="1626036">
                  <a:extLst>
                    <a:ext uri="{9D8B030D-6E8A-4147-A177-3AD203B41FA5}">
                      <a16:colId xmlns:a16="http://schemas.microsoft.com/office/drawing/2014/main" val="706405176"/>
                    </a:ext>
                  </a:extLst>
                </a:gridCol>
                <a:gridCol w="613963">
                  <a:extLst>
                    <a:ext uri="{9D8B030D-6E8A-4147-A177-3AD203B41FA5}">
                      <a16:colId xmlns:a16="http://schemas.microsoft.com/office/drawing/2014/main" val="3239444496"/>
                    </a:ext>
                  </a:extLst>
                </a:gridCol>
              </a:tblGrid>
              <a:tr h="0">
                <a:tc>
                  <a:txBody>
                    <a:bodyPr/>
                    <a:lstStyle/>
                    <a:p>
                      <a:pPr algn="ctr">
                        <a:lnSpc>
                          <a:spcPct val="107000"/>
                        </a:lnSpc>
                        <a:spcAft>
                          <a:spcPts val="0"/>
                        </a:spcAft>
                      </a:pP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König</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Jahre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593536690"/>
                  </a:ext>
                </a:extLst>
              </a:tr>
              <a:tr h="221390">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Rehabeam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790501968"/>
                  </a:ext>
                </a:extLst>
              </a:tr>
              <a:tr h="221390">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Abija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4117271828"/>
                  </a:ext>
                </a:extLst>
              </a:tr>
              <a:tr h="221390">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Asa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41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643736707"/>
                  </a:ext>
                </a:extLst>
              </a:tr>
              <a:tr h="221390">
                <a:tc>
                  <a:txBody>
                    <a:bodyPr/>
                    <a:lstStyle/>
                    <a:p>
                      <a:pPr algn="ctr">
                        <a:lnSpc>
                          <a:spcPct val="107000"/>
                        </a:lnSpc>
                        <a:spcAft>
                          <a:spcPts val="0"/>
                        </a:spcAft>
                      </a:pPr>
                      <a:r>
                        <a:rPr lang="de-DE" sz="1600" dirty="0">
                          <a:effectLst/>
                        </a:rPr>
                        <a:t>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Josaphat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25</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677902537"/>
                  </a:ext>
                </a:extLst>
              </a:tr>
              <a:tr h="221390">
                <a:tc>
                  <a:txBody>
                    <a:bodyPr/>
                    <a:lstStyle/>
                    <a:p>
                      <a:pPr algn="ctr">
                        <a:lnSpc>
                          <a:spcPct val="107000"/>
                        </a:lnSpc>
                        <a:spcAft>
                          <a:spcPts val="0"/>
                        </a:spcAft>
                      </a:pPr>
                      <a:r>
                        <a:rPr lang="de-DE" sz="1600" dirty="0">
                          <a:effectLst/>
                        </a:rPr>
                        <a:t>5</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Joram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1447001264"/>
                  </a:ext>
                </a:extLst>
              </a:tr>
              <a:tr h="221390">
                <a:tc>
                  <a:txBody>
                    <a:bodyPr/>
                    <a:lstStyle/>
                    <a:p>
                      <a:pPr algn="ctr">
                        <a:lnSpc>
                          <a:spcPct val="107000"/>
                        </a:lnSpc>
                        <a:spcAft>
                          <a:spcPts val="0"/>
                        </a:spcAft>
                      </a:pPr>
                      <a:r>
                        <a:rPr lang="de-DE" sz="1600" dirty="0">
                          <a:effectLst/>
                        </a:rPr>
                        <a:t>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Ahasja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990761890"/>
                  </a:ext>
                </a:extLst>
              </a:tr>
              <a:tr h="221390">
                <a:tc>
                  <a:txBody>
                    <a:bodyPr/>
                    <a:lstStyle/>
                    <a:p>
                      <a:pPr algn="ctr">
                        <a:lnSpc>
                          <a:spcPct val="107000"/>
                        </a:lnSpc>
                        <a:spcAft>
                          <a:spcPts val="0"/>
                        </a:spcAft>
                      </a:pPr>
                      <a:r>
                        <a:rPr lang="de-DE" sz="1600" dirty="0">
                          <a:effectLst/>
                        </a:rPr>
                        <a:t>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Athalja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2840184662"/>
                  </a:ext>
                </a:extLst>
              </a:tr>
              <a:tr h="197985">
                <a:tc>
                  <a:txBody>
                    <a:bodyPr/>
                    <a:lstStyle/>
                    <a:p>
                      <a:pPr algn="ctr">
                        <a:lnSpc>
                          <a:spcPct val="107000"/>
                        </a:lnSpc>
                        <a:spcAft>
                          <a:spcPts val="0"/>
                        </a:spcAft>
                      </a:pPr>
                      <a:r>
                        <a:rPr lang="de-DE" sz="1600" dirty="0">
                          <a:effectLst/>
                        </a:rPr>
                        <a:t>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kern="1200" dirty="0">
                          <a:effectLst/>
                        </a:rPr>
                        <a:t>Joas</a:t>
                      </a:r>
                      <a:endParaRPr lang="de-DE" sz="1600" kern="1200" dirty="0">
                        <a:solidFill>
                          <a:schemeClr val="dk1"/>
                        </a:solidFill>
                        <a:effectLst/>
                        <a:latin typeface="+mn-lt"/>
                        <a:ea typeface="+mn-ea"/>
                        <a:cs typeface="+mn-cs"/>
                      </a:endParaRPr>
                    </a:p>
                  </a:txBody>
                  <a:tcPr marL="10408" marR="0" marT="0" marB="0" anchor="ctr"/>
                </a:tc>
                <a:tc>
                  <a:txBody>
                    <a:bodyPr/>
                    <a:lstStyle/>
                    <a:p>
                      <a:pPr algn="ctr">
                        <a:lnSpc>
                          <a:spcPct val="107000"/>
                        </a:lnSpc>
                        <a:spcAft>
                          <a:spcPts val="0"/>
                        </a:spcAft>
                      </a:pPr>
                      <a:r>
                        <a:rPr lang="de-DE" sz="1600" dirty="0">
                          <a:effectLst/>
                        </a:rPr>
                        <a:t>40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283746467"/>
                  </a:ext>
                </a:extLst>
              </a:tr>
              <a:tr h="221390">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Amazja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243425668"/>
                  </a:ext>
                </a:extLst>
              </a:tr>
              <a:tr h="221390">
                <a:tc>
                  <a:txBody>
                    <a:bodyPr/>
                    <a:lstStyle/>
                    <a:p>
                      <a:pPr algn="ctr">
                        <a:lnSpc>
                          <a:spcPct val="107000"/>
                        </a:lnSpc>
                        <a:spcAft>
                          <a:spcPts val="0"/>
                        </a:spcAft>
                      </a:pPr>
                      <a:r>
                        <a:rPr lang="de-DE" sz="1600" dirty="0">
                          <a:effectLst/>
                        </a:rPr>
                        <a:t>10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Ussija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52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238965106"/>
                  </a:ext>
                </a:extLst>
              </a:tr>
              <a:tr h="221390">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Jotam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72044366"/>
                  </a:ext>
                </a:extLst>
              </a:tr>
              <a:tr h="221390">
                <a:tc>
                  <a:txBody>
                    <a:bodyPr/>
                    <a:lstStyle/>
                    <a:p>
                      <a:pPr algn="ctr">
                        <a:lnSpc>
                          <a:spcPct val="107000"/>
                        </a:lnSpc>
                        <a:spcAft>
                          <a:spcPts val="0"/>
                        </a:spcAft>
                      </a:pPr>
                      <a:r>
                        <a:rPr lang="de-DE" sz="1600" dirty="0">
                          <a:effectLst/>
                        </a:rPr>
                        <a:t>12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1228744142"/>
                  </a:ext>
                </a:extLst>
              </a:tr>
              <a:tr h="221390">
                <a:tc>
                  <a:txBody>
                    <a:bodyPr/>
                    <a:lstStyle/>
                    <a:p>
                      <a:pPr algn="ctr">
                        <a:lnSpc>
                          <a:spcPct val="107000"/>
                        </a:lnSpc>
                        <a:spcAft>
                          <a:spcPts val="0"/>
                        </a:spcAft>
                      </a:pPr>
                      <a:r>
                        <a:rPr lang="de-DE" sz="1600" dirty="0">
                          <a:effectLst/>
                        </a:rPr>
                        <a:t>13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Hiskia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1791469907"/>
                  </a:ext>
                </a:extLst>
              </a:tr>
              <a:tr h="221390">
                <a:tc>
                  <a:txBody>
                    <a:bodyPr/>
                    <a:lstStyle/>
                    <a:p>
                      <a:pPr algn="ctr">
                        <a:lnSpc>
                          <a:spcPct val="107000"/>
                        </a:lnSpc>
                        <a:spcAft>
                          <a:spcPts val="0"/>
                        </a:spcAft>
                      </a:pPr>
                      <a:r>
                        <a:rPr lang="de-DE" sz="1600" dirty="0">
                          <a:effectLst/>
                        </a:rPr>
                        <a:t>14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Manasse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kern="1200" dirty="0">
                          <a:effectLst/>
                        </a:rPr>
                        <a:t>55</a:t>
                      </a:r>
                      <a:endParaRPr lang="de-DE" sz="1600" kern="1200" dirty="0">
                        <a:solidFill>
                          <a:schemeClr val="dk1"/>
                        </a:solidFill>
                        <a:effectLst/>
                        <a:latin typeface="+mn-lt"/>
                        <a:ea typeface="+mn-ea"/>
                        <a:cs typeface="+mn-cs"/>
                      </a:endParaRPr>
                    </a:p>
                  </a:txBody>
                  <a:tcPr marL="10408" marR="0" marT="0" marB="0" anchor="ctr"/>
                </a:tc>
                <a:extLst>
                  <a:ext uri="{0D108BD9-81ED-4DB2-BD59-A6C34878D82A}">
                    <a16:rowId xmlns:a16="http://schemas.microsoft.com/office/drawing/2014/main" val="3738945521"/>
                  </a:ext>
                </a:extLst>
              </a:tr>
              <a:tr h="221390">
                <a:tc>
                  <a:txBody>
                    <a:bodyPr/>
                    <a:lstStyle/>
                    <a:p>
                      <a:pPr algn="ctr">
                        <a:lnSpc>
                          <a:spcPct val="107000"/>
                        </a:lnSpc>
                        <a:spcAft>
                          <a:spcPts val="0"/>
                        </a:spcAft>
                      </a:pPr>
                      <a:r>
                        <a:rPr lang="de-DE" sz="1600" dirty="0">
                          <a:effectLst/>
                        </a:rPr>
                        <a:t>15</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Amon</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011866238"/>
                  </a:ext>
                </a:extLst>
              </a:tr>
              <a:tr h="221390">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Josia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703072235"/>
                  </a:ext>
                </a:extLst>
              </a:tr>
              <a:tr h="221390">
                <a:tc>
                  <a:txBody>
                    <a:bodyPr/>
                    <a:lstStyle/>
                    <a:p>
                      <a:pPr algn="ctr">
                        <a:lnSpc>
                          <a:spcPct val="107000"/>
                        </a:lnSpc>
                        <a:spcAft>
                          <a:spcPts val="0"/>
                        </a:spcAft>
                      </a:pPr>
                      <a:r>
                        <a:rPr lang="de-DE" sz="1600" dirty="0">
                          <a:effectLst/>
                        </a:rPr>
                        <a:t>17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err="1">
                          <a:effectLst/>
                        </a:rPr>
                        <a:t>Joahas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4222761010"/>
                  </a:ext>
                </a:extLst>
              </a:tr>
              <a:tr h="221390">
                <a:tc>
                  <a:txBody>
                    <a:bodyPr/>
                    <a:lstStyle/>
                    <a:p>
                      <a:pPr algn="ctr">
                        <a:lnSpc>
                          <a:spcPct val="107000"/>
                        </a:lnSpc>
                        <a:spcAft>
                          <a:spcPts val="0"/>
                        </a:spcAft>
                      </a:pPr>
                      <a:r>
                        <a:rPr lang="de-DE" sz="1600" dirty="0">
                          <a:effectLst/>
                        </a:rPr>
                        <a:t>18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Jojakim</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616114614"/>
                  </a:ext>
                </a:extLst>
              </a:tr>
              <a:tr h="221390">
                <a:tc>
                  <a:txBody>
                    <a:bodyPr/>
                    <a:lstStyle/>
                    <a:p>
                      <a:pPr algn="ctr">
                        <a:lnSpc>
                          <a:spcPct val="107000"/>
                        </a:lnSpc>
                        <a:spcAft>
                          <a:spcPts val="0"/>
                        </a:spcAft>
                      </a:pPr>
                      <a:r>
                        <a:rPr lang="de-DE" sz="1600" dirty="0">
                          <a:effectLst/>
                        </a:rPr>
                        <a:t>19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Jojachin</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1430621327"/>
                  </a:ext>
                </a:extLst>
              </a:tr>
              <a:tr h="221390">
                <a:tc>
                  <a:txBody>
                    <a:bodyPr/>
                    <a:lstStyle/>
                    <a:p>
                      <a:pPr algn="ctr">
                        <a:lnSpc>
                          <a:spcPct val="107000"/>
                        </a:lnSpc>
                        <a:spcAft>
                          <a:spcPts val="0"/>
                        </a:spcAft>
                      </a:pPr>
                      <a:r>
                        <a:rPr lang="de-DE" sz="1600" dirty="0">
                          <a:effectLst/>
                        </a:rPr>
                        <a:t>20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Zedekia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3323780611"/>
                  </a:ext>
                </a:extLst>
              </a:tr>
              <a:tr h="33595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Gesamt:</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390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extLst>
                  <a:ext uri="{0D108BD9-81ED-4DB2-BD59-A6C34878D82A}">
                    <a16:rowId xmlns:a16="http://schemas.microsoft.com/office/drawing/2014/main" val="414376205"/>
                  </a:ext>
                </a:extLst>
              </a:tr>
            </a:tbl>
          </a:graphicData>
        </a:graphic>
      </p:graphicFrame>
      <p:sp>
        <p:nvSpPr>
          <p:cNvPr id="6" name="Textfeld 5">
            <a:extLst>
              <a:ext uri="{FF2B5EF4-FFF2-40B4-BE49-F238E27FC236}">
                <a16:creationId xmlns:a16="http://schemas.microsoft.com/office/drawing/2014/main" id="{8EFEA5C5-016D-470B-8C32-B7291A0D5EA3}"/>
              </a:ext>
            </a:extLst>
          </p:cNvPr>
          <p:cNvSpPr txBox="1"/>
          <p:nvPr/>
        </p:nvSpPr>
        <p:spPr>
          <a:xfrm>
            <a:off x="3688399" y="1092200"/>
            <a:ext cx="7068501" cy="5321300"/>
          </a:xfrm>
          <a:prstGeom prst="rect">
            <a:avLst/>
          </a:prstGeom>
        </p:spPr>
        <p:txBody>
          <a:bodyPr vert="horz" lIns="91440" tIns="45720" rIns="91440" bIns="45720" rtlCol="0" anchor="t">
            <a:normAutofit/>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pPr marL="0" indent="0">
              <a:buNone/>
            </a:pPr>
            <a:r>
              <a:rPr lang="de-DE" dirty="0"/>
              <a:t>Teilweise gute Könige:</a:t>
            </a:r>
          </a:p>
          <a:p>
            <a:pPr lvl="1"/>
            <a:r>
              <a:rPr lang="de-DE" dirty="0"/>
              <a:t>Rehabeam: 5 Jahre (2.Chr. 11,17)</a:t>
            </a:r>
          </a:p>
          <a:p>
            <a:pPr lvl="1"/>
            <a:r>
              <a:rPr lang="de-DE" dirty="0"/>
              <a:t>Joas, solange ihn </a:t>
            </a:r>
            <a:r>
              <a:rPr lang="de-DE" dirty="0" err="1"/>
              <a:t>Jojada</a:t>
            </a:r>
            <a:r>
              <a:rPr lang="de-DE" dirty="0"/>
              <a:t> unterwies (2.Kön. 12,3; 2.Chr. 24,2)</a:t>
            </a:r>
          </a:p>
          <a:p>
            <a:pPr lvl="1"/>
            <a:r>
              <a:rPr lang="de-DE" dirty="0" err="1"/>
              <a:t>Amazja</a:t>
            </a:r>
            <a:r>
              <a:rPr lang="de-DE" dirty="0"/>
              <a:t>, doch nicht von Herzen (2.Kön. 14,3, 2.Chr. 25,2)</a:t>
            </a:r>
          </a:p>
          <a:p>
            <a:pPr lvl="1"/>
            <a:r>
              <a:rPr lang="de-DE" dirty="0"/>
              <a:t>Manasse: Nach der Gefangenschaft (2.Chr. 33,10-16)</a:t>
            </a:r>
          </a:p>
          <a:p>
            <a:pPr marL="0" indent="0">
              <a:buNone/>
            </a:pPr>
            <a:r>
              <a:rPr lang="de-DE" dirty="0"/>
              <a:t>Er tat, was recht war in den Augen des Herrn:</a:t>
            </a:r>
          </a:p>
          <a:p>
            <a:pPr lvl="1"/>
            <a:r>
              <a:rPr lang="de-DE" dirty="0"/>
              <a:t>Asa, ungeteilt, sein Leben lang (1.Kön. 15,10; 2.Chr. 14,1)</a:t>
            </a:r>
          </a:p>
          <a:p>
            <a:pPr lvl="1"/>
            <a:r>
              <a:rPr lang="de-DE" dirty="0" err="1"/>
              <a:t>Josaphat</a:t>
            </a:r>
            <a:r>
              <a:rPr lang="de-DE" dirty="0"/>
              <a:t> (1.Kö. 22,43)</a:t>
            </a:r>
          </a:p>
          <a:p>
            <a:pPr lvl="1"/>
            <a:r>
              <a:rPr lang="de-DE" dirty="0" err="1"/>
              <a:t>Ussija</a:t>
            </a:r>
            <a:r>
              <a:rPr lang="de-DE" dirty="0"/>
              <a:t> (2.Kön. 15,3; 2.Chr. 26,4)</a:t>
            </a:r>
          </a:p>
          <a:p>
            <a:pPr lvl="1"/>
            <a:r>
              <a:rPr lang="de-DE" dirty="0" err="1"/>
              <a:t>Jotam</a:t>
            </a:r>
            <a:r>
              <a:rPr lang="de-DE" dirty="0"/>
              <a:t> (2.Kön. 15,34; 2.Chr. 27,2)</a:t>
            </a:r>
          </a:p>
          <a:p>
            <a:pPr lvl="1"/>
            <a:r>
              <a:rPr lang="de-DE" dirty="0"/>
              <a:t>Hiskia (2.Kön. 18,3; 2.Chr. 29,2)</a:t>
            </a:r>
          </a:p>
          <a:p>
            <a:pPr lvl="1"/>
            <a:r>
              <a:rPr lang="de-DE" dirty="0" err="1"/>
              <a:t>Josia</a:t>
            </a:r>
            <a:r>
              <a:rPr lang="de-DE" dirty="0"/>
              <a:t> (2.Kön. 22,2; 2.Chr. 34,2)</a:t>
            </a:r>
          </a:p>
          <a:p>
            <a:pPr lvl="1"/>
            <a:endParaRPr lang="de-DE" dirty="0"/>
          </a:p>
          <a:p>
            <a:pPr lvl="1"/>
            <a:endParaRPr lang="de-DE" dirty="0"/>
          </a:p>
          <a:p>
            <a:endParaRPr lang="de-DE" dirty="0"/>
          </a:p>
        </p:txBody>
      </p:sp>
      <p:graphicFrame>
        <p:nvGraphicFramePr>
          <p:cNvPr id="9" name="Inhaltsplatzhalter 3">
            <a:extLst>
              <a:ext uri="{FF2B5EF4-FFF2-40B4-BE49-F238E27FC236}">
                <a16:creationId xmlns:a16="http://schemas.microsoft.com/office/drawing/2014/main" id="{D50E98D6-8B12-483F-B14A-EEF4380E21B3}"/>
              </a:ext>
            </a:extLst>
          </p:cNvPr>
          <p:cNvGraphicFramePr>
            <a:graphicFrameLocks/>
          </p:cNvGraphicFramePr>
          <p:nvPr/>
        </p:nvGraphicFramePr>
        <p:xfrm>
          <a:off x="703899" y="847388"/>
          <a:ext cx="2519999" cy="5555396"/>
        </p:xfrm>
        <a:graphic>
          <a:graphicData uri="http://schemas.openxmlformats.org/drawingml/2006/table">
            <a:tbl>
              <a:tblPr firstRow="1" firstCol="1" bandRow="1">
                <a:tableStyleId>{74C1A8A3-306A-4EB7-A6B1-4F7E0EB9C5D6}</a:tableStyleId>
              </a:tblPr>
              <a:tblGrid>
                <a:gridCol w="280000">
                  <a:extLst>
                    <a:ext uri="{9D8B030D-6E8A-4147-A177-3AD203B41FA5}">
                      <a16:colId xmlns:a16="http://schemas.microsoft.com/office/drawing/2014/main" val="2164589223"/>
                    </a:ext>
                  </a:extLst>
                </a:gridCol>
                <a:gridCol w="1626036">
                  <a:extLst>
                    <a:ext uri="{9D8B030D-6E8A-4147-A177-3AD203B41FA5}">
                      <a16:colId xmlns:a16="http://schemas.microsoft.com/office/drawing/2014/main" val="706405176"/>
                    </a:ext>
                  </a:extLst>
                </a:gridCol>
                <a:gridCol w="613963">
                  <a:extLst>
                    <a:ext uri="{9D8B030D-6E8A-4147-A177-3AD203B41FA5}">
                      <a16:colId xmlns:a16="http://schemas.microsoft.com/office/drawing/2014/main" val="3239444496"/>
                    </a:ext>
                  </a:extLst>
                </a:gridCol>
              </a:tblGrid>
              <a:tr h="0">
                <a:tc>
                  <a:txBody>
                    <a:bodyPr/>
                    <a:lstStyle/>
                    <a:p>
                      <a:pPr algn="ctr">
                        <a:lnSpc>
                          <a:spcPct val="107000"/>
                        </a:lnSpc>
                        <a:spcAft>
                          <a:spcPts val="0"/>
                        </a:spcAft>
                      </a:pP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König</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Jahre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3536690"/>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Rehabeam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gradFill>
                      <a:gsLst>
                        <a:gs pos="0">
                          <a:srgbClr val="FFFF00"/>
                        </a:gs>
                        <a:gs pos="16000">
                          <a:srgbClr val="E7E7E7"/>
                        </a:gs>
                      </a:gsLst>
                      <a:lin ang="0" scaled="1"/>
                    </a:gradFill>
                  </a:tcPr>
                </a:tc>
                <a:tc>
                  <a:txBody>
                    <a:bodyPr/>
                    <a:lstStyle/>
                    <a:p>
                      <a:pPr algn="ctr">
                        <a:lnSpc>
                          <a:spcPct val="107000"/>
                        </a:lnSpc>
                        <a:spcAft>
                          <a:spcPts val="0"/>
                        </a:spcAft>
                      </a:pPr>
                      <a:r>
                        <a:rPr lang="de-DE" sz="1600" dirty="0">
                          <a:effectLst/>
                        </a:rPr>
                        <a:t>17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0501968"/>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2</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Abija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7271828"/>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3</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Asa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FF00"/>
                    </a:solidFill>
                  </a:tcPr>
                </a:tc>
                <a:tc>
                  <a:txBody>
                    <a:bodyPr/>
                    <a:lstStyle/>
                    <a:p>
                      <a:pPr algn="ctr">
                        <a:lnSpc>
                          <a:spcPct val="107000"/>
                        </a:lnSpc>
                        <a:spcAft>
                          <a:spcPts val="0"/>
                        </a:spcAft>
                      </a:pPr>
                      <a:r>
                        <a:rPr lang="de-DE" sz="1600" dirty="0">
                          <a:effectLst/>
                        </a:rPr>
                        <a:t>41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643736707"/>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4</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Josaphat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FF00"/>
                    </a:solidFill>
                  </a:tcPr>
                </a:tc>
                <a:tc>
                  <a:txBody>
                    <a:bodyPr/>
                    <a:lstStyle/>
                    <a:p>
                      <a:pPr algn="ctr">
                        <a:lnSpc>
                          <a:spcPct val="107000"/>
                        </a:lnSpc>
                        <a:spcAft>
                          <a:spcPts val="0"/>
                        </a:spcAft>
                      </a:pPr>
                      <a:r>
                        <a:rPr lang="de-DE" sz="1600" dirty="0">
                          <a:effectLst/>
                        </a:rPr>
                        <a:t>25</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3677902537"/>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5</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Joram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7001264"/>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6</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Ahasja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0761890"/>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7</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Athalja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0184662"/>
                  </a:ext>
                </a:extLst>
              </a:tr>
              <a:tr h="197985">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8</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kern="1200" dirty="0">
                          <a:solidFill>
                            <a:schemeClr val="dk1"/>
                          </a:solidFill>
                          <a:effectLst/>
                          <a:latin typeface="+mn-lt"/>
                          <a:ea typeface="+mn-ea"/>
                          <a:cs typeface="+mn-cs"/>
                        </a:rPr>
                        <a:t>Joas</a:t>
                      </a:r>
                    </a:p>
                  </a:txBody>
                  <a:tcPr marL="10408" marR="0" marT="0" marB="0" anchor="ctr">
                    <a:gradFill>
                      <a:gsLst>
                        <a:gs pos="24000">
                          <a:srgbClr val="FFFF00"/>
                        </a:gs>
                        <a:gs pos="100000">
                          <a:schemeClr val="bg1"/>
                        </a:gs>
                      </a:gsLst>
                      <a:lin ang="0" scaled="1"/>
                    </a:gradFill>
                  </a:tcPr>
                </a:tc>
                <a:tc>
                  <a:txBody>
                    <a:bodyPr/>
                    <a:lstStyle/>
                    <a:p>
                      <a:pPr algn="ctr">
                        <a:lnSpc>
                          <a:spcPct val="107000"/>
                        </a:lnSpc>
                        <a:spcAft>
                          <a:spcPts val="0"/>
                        </a:spcAft>
                      </a:pPr>
                      <a:r>
                        <a:rPr lang="de-DE" sz="1600" dirty="0">
                          <a:effectLst/>
                        </a:rPr>
                        <a:t>40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3746467"/>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9</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Amazja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gradFill>
                      <a:gsLst>
                        <a:gs pos="24000">
                          <a:srgbClr val="FFFF00"/>
                        </a:gs>
                        <a:gs pos="74000">
                          <a:schemeClr val="bg1"/>
                        </a:gs>
                      </a:gsLst>
                      <a:lin ang="0" scaled="1"/>
                    </a:gradFill>
                  </a:tcPr>
                </a:tc>
                <a:tc>
                  <a:txBody>
                    <a:bodyPr/>
                    <a:lstStyle/>
                    <a:p>
                      <a:pPr algn="ctr">
                        <a:lnSpc>
                          <a:spcPct val="107000"/>
                        </a:lnSpc>
                        <a:spcAft>
                          <a:spcPts val="0"/>
                        </a:spcAft>
                      </a:pPr>
                      <a:r>
                        <a:rPr lang="de-DE" sz="1600" dirty="0">
                          <a:effectLst/>
                        </a:rPr>
                        <a:t>29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3243425668"/>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10</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Ussija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FF00"/>
                    </a:solidFill>
                  </a:tcPr>
                </a:tc>
                <a:tc>
                  <a:txBody>
                    <a:bodyPr/>
                    <a:lstStyle/>
                    <a:p>
                      <a:pPr algn="ctr">
                        <a:lnSpc>
                          <a:spcPct val="107000"/>
                        </a:lnSpc>
                        <a:spcAft>
                          <a:spcPts val="0"/>
                        </a:spcAft>
                      </a:pPr>
                      <a:r>
                        <a:rPr lang="de-DE" sz="1600" dirty="0">
                          <a:effectLst/>
                        </a:rPr>
                        <a:t>52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238965106"/>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11</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Jotam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FF00"/>
                    </a:solidFill>
                  </a:tcP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372044366"/>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12</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8744142"/>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13</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Hiskia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FF00"/>
                    </a:solidFill>
                  </a:tcPr>
                </a:tc>
                <a:tc>
                  <a:txBody>
                    <a:bodyPr/>
                    <a:lstStyle/>
                    <a:p>
                      <a:pPr algn="ctr">
                        <a:lnSpc>
                          <a:spcPct val="107000"/>
                        </a:lnSpc>
                        <a:spcAft>
                          <a:spcPts val="0"/>
                        </a:spcAft>
                      </a:pPr>
                      <a:r>
                        <a:rPr lang="de-DE" sz="1600" dirty="0">
                          <a:effectLst/>
                        </a:rPr>
                        <a:t>29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791469907"/>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14</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Manasse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kern="1200" dirty="0">
                          <a:solidFill>
                            <a:schemeClr val="dk1"/>
                          </a:solidFill>
                          <a:effectLst/>
                          <a:latin typeface="+mn-lt"/>
                          <a:ea typeface="+mn-ea"/>
                          <a:cs typeface="+mn-cs"/>
                        </a:rPr>
                        <a:t>55</a:t>
                      </a:r>
                    </a:p>
                  </a:txBody>
                  <a:tcPr marL="10408" marR="0" marT="0" marB="0" anchor="ctr">
                    <a:lnR w="12700" cap="flat" cmpd="sng" algn="ctr">
                      <a:solidFill>
                        <a:schemeClr val="tx1"/>
                      </a:solidFill>
                      <a:prstDash val="solid"/>
                      <a:round/>
                      <a:headEnd type="none" w="med" len="med"/>
                      <a:tailEnd type="none" w="med" len="med"/>
                    </a:lnR>
                    <a:gradFill flip="none" rotWithShape="1">
                      <a:gsLst>
                        <a:gs pos="54000">
                          <a:srgbClr val="FFFF00"/>
                        </a:gs>
                        <a:gs pos="100000">
                          <a:schemeClr val="accent2">
                            <a:lumMod val="60000"/>
                            <a:lumOff val="40000"/>
                            <a:alpha val="0"/>
                          </a:schemeClr>
                        </a:gs>
                      </a:gsLst>
                      <a:lin ang="10800000" scaled="1"/>
                      <a:tileRect/>
                    </a:gradFill>
                  </a:tcPr>
                </a:tc>
                <a:extLst>
                  <a:ext uri="{0D108BD9-81ED-4DB2-BD59-A6C34878D82A}">
                    <a16:rowId xmlns:a16="http://schemas.microsoft.com/office/drawing/2014/main" val="3738945521"/>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15</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Amon</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1866238"/>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16</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Josia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FF00"/>
                    </a:solidFill>
                  </a:tcPr>
                </a:tc>
                <a:tc>
                  <a:txBody>
                    <a:bodyPr/>
                    <a:lstStyle/>
                    <a:p>
                      <a:pPr algn="ctr">
                        <a:lnSpc>
                          <a:spcPct val="107000"/>
                        </a:lnSpc>
                        <a:spcAft>
                          <a:spcPts val="0"/>
                        </a:spcAft>
                      </a:pPr>
                      <a:r>
                        <a:rPr lang="de-DE" sz="1600" dirty="0">
                          <a:effectLst/>
                        </a:rPr>
                        <a:t>31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3703072235"/>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17</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2761010"/>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18</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Jojakim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6114614"/>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19</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Jojachin</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0621327"/>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20</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Zedekia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3780611"/>
                  </a:ext>
                </a:extLst>
              </a:tr>
              <a:tr h="33595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a:effectLst/>
                        </a:rPr>
                        <a:t>Gesamt:</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dirty="0">
                          <a:effectLst/>
                        </a:rPr>
                        <a:t>390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76205"/>
                  </a:ext>
                </a:extLst>
              </a:tr>
            </a:tbl>
          </a:graphicData>
        </a:graphic>
      </p:graphicFrame>
    </p:spTree>
    <p:extLst>
      <p:ext uri="{BB962C8B-B14F-4D97-AF65-F5344CB8AC3E}">
        <p14:creationId xmlns:p14="http://schemas.microsoft.com/office/powerpoint/2010/main" val="43442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wipe(left)">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wipe(left)">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wipe(left)">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wipe(left)">
                                      <p:cBhvr>
                                        <p:cTn id="62" dur="500"/>
                                        <p:tgtEl>
                                          <p:spTgt spid="6">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Effect transition="in" filter="wipe(left)">
                                      <p:cBhvr>
                                        <p:cTn id="67" dur="500"/>
                                        <p:tgtEl>
                                          <p:spTgt spid="6">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xEl>
                                              <p:pRg st="11" end="11"/>
                                            </p:txEl>
                                          </p:spTgt>
                                        </p:tgtEl>
                                        <p:attrNameLst>
                                          <p:attrName>style.visibility</p:attrName>
                                        </p:attrNameLst>
                                      </p:cBhvr>
                                      <p:to>
                                        <p:strVal val="visible"/>
                                      </p:to>
                                    </p:set>
                                    <p:animEffect transition="in" filter="wipe(left)">
                                      <p:cBhvr>
                                        <p:cTn id="7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CAED6-9453-4794-ACAE-E47813F5026E}"/>
              </a:ext>
            </a:extLst>
          </p:cNvPr>
          <p:cNvSpPr>
            <a:spLocks noGrp="1"/>
          </p:cNvSpPr>
          <p:nvPr>
            <p:ph type="title"/>
          </p:nvPr>
        </p:nvSpPr>
        <p:spPr/>
        <p:txBody>
          <a:bodyPr/>
          <a:lstStyle/>
          <a:p>
            <a:r>
              <a:rPr lang="de-DE" dirty="0"/>
              <a:t>Mehr Gottlosigkeit oder Gottesfurcht?</a:t>
            </a:r>
          </a:p>
        </p:txBody>
      </p:sp>
      <p:pic>
        <p:nvPicPr>
          <p:cNvPr id="4" name="Inhaltsplatzhalter 3">
            <a:extLst>
              <a:ext uri="{FF2B5EF4-FFF2-40B4-BE49-F238E27FC236}">
                <a16:creationId xmlns:a16="http://schemas.microsoft.com/office/drawing/2014/main" id="{37DD88CD-8C36-4CEF-8210-67D9FC6A9F68}"/>
              </a:ext>
            </a:extLst>
          </p:cNvPr>
          <p:cNvPicPr>
            <a:picLocks noGrp="1" noChangeAspect="1"/>
          </p:cNvPicPr>
          <p:nvPr>
            <p:ph idx="1"/>
          </p:nvPr>
        </p:nvPicPr>
        <p:blipFill>
          <a:blip r:embed="rId2"/>
          <a:stretch>
            <a:fillRect/>
          </a:stretch>
        </p:blipFill>
        <p:spPr>
          <a:xfrm>
            <a:off x="0" y="1251699"/>
            <a:ext cx="12192000" cy="4354601"/>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91353682"/>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7A4C5-C8BD-46B4-94F9-D3A471A9E35E}"/>
              </a:ext>
            </a:extLst>
          </p:cNvPr>
          <p:cNvSpPr>
            <a:spLocks noGrp="1"/>
          </p:cNvSpPr>
          <p:nvPr>
            <p:ph type="title"/>
          </p:nvPr>
        </p:nvSpPr>
        <p:spPr/>
        <p:txBody>
          <a:bodyPr/>
          <a:lstStyle/>
          <a:p>
            <a:r>
              <a:rPr lang="de-DE" dirty="0"/>
              <a:t>Überwiegen die guten oder gottlosen Könige?</a:t>
            </a:r>
          </a:p>
        </p:txBody>
      </p:sp>
      <p:grpSp>
        <p:nvGrpSpPr>
          <p:cNvPr id="7" name="Gruppieren 6">
            <a:extLst>
              <a:ext uri="{FF2B5EF4-FFF2-40B4-BE49-F238E27FC236}">
                <a16:creationId xmlns:a16="http://schemas.microsoft.com/office/drawing/2014/main" id="{EC3699E5-238D-4E2C-B72F-1AC176D98708}"/>
              </a:ext>
            </a:extLst>
          </p:cNvPr>
          <p:cNvGrpSpPr/>
          <p:nvPr/>
        </p:nvGrpSpPr>
        <p:grpSpPr>
          <a:xfrm>
            <a:off x="511400" y="1117600"/>
            <a:ext cx="11169200" cy="368300"/>
            <a:chOff x="425450" y="1117600"/>
            <a:chExt cx="11169200" cy="368300"/>
          </a:xfrm>
        </p:grpSpPr>
        <p:sp>
          <p:nvSpPr>
            <p:cNvPr id="4" name="Rechteck 3">
              <a:extLst>
                <a:ext uri="{FF2B5EF4-FFF2-40B4-BE49-F238E27FC236}">
                  <a16:creationId xmlns:a16="http://schemas.microsoft.com/office/drawing/2014/main" id="{1BEA68BF-4710-4C83-8F88-5944E07D822E}"/>
                </a:ext>
              </a:extLst>
            </p:cNvPr>
            <p:cNvSpPr/>
            <p:nvPr/>
          </p:nvSpPr>
          <p:spPr>
            <a:xfrm>
              <a:off x="425450" y="1117600"/>
              <a:ext cx="3600000" cy="368300"/>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6 gottesfürchtige Könige </a:t>
              </a:r>
            </a:p>
          </p:txBody>
        </p:sp>
        <p:sp>
          <p:nvSpPr>
            <p:cNvPr id="5" name="Rechteck 4">
              <a:extLst>
                <a:ext uri="{FF2B5EF4-FFF2-40B4-BE49-F238E27FC236}">
                  <a16:creationId xmlns:a16="http://schemas.microsoft.com/office/drawing/2014/main" id="{8A23848C-B007-4954-9524-065BAF9AF1D9}"/>
                </a:ext>
              </a:extLst>
            </p:cNvPr>
            <p:cNvSpPr/>
            <p:nvPr/>
          </p:nvSpPr>
          <p:spPr>
            <a:xfrm>
              <a:off x="4210050" y="1117600"/>
              <a:ext cx="3600000" cy="368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4 Teilweise gottesfürchtig</a:t>
              </a:r>
            </a:p>
          </p:txBody>
        </p:sp>
        <p:sp>
          <p:nvSpPr>
            <p:cNvPr id="6" name="Rechteck 5">
              <a:extLst>
                <a:ext uri="{FF2B5EF4-FFF2-40B4-BE49-F238E27FC236}">
                  <a16:creationId xmlns:a16="http://schemas.microsoft.com/office/drawing/2014/main" id="{AE28045B-B746-4442-A37E-9A46291D316B}"/>
                </a:ext>
              </a:extLst>
            </p:cNvPr>
            <p:cNvSpPr/>
            <p:nvPr/>
          </p:nvSpPr>
          <p:spPr>
            <a:xfrm>
              <a:off x="7994650" y="1117600"/>
              <a:ext cx="3600000" cy="368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10 gottlose Könige</a:t>
              </a:r>
            </a:p>
          </p:txBody>
        </p:sp>
      </p:grpSp>
      <p:sp>
        <p:nvSpPr>
          <p:cNvPr id="8" name="Rechteck 7">
            <a:extLst>
              <a:ext uri="{FF2B5EF4-FFF2-40B4-BE49-F238E27FC236}">
                <a16:creationId xmlns:a16="http://schemas.microsoft.com/office/drawing/2014/main" id="{D090FAEC-0D59-4300-A79D-7E4A1E1D5975}"/>
              </a:ext>
            </a:extLst>
          </p:cNvPr>
          <p:cNvSpPr/>
          <p:nvPr/>
        </p:nvSpPr>
        <p:spPr>
          <a:xfrm>
            <a:off x="511400" y="1558253"/>
            <a:ext cx="1764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Asa (41)</a:t>
            </a:r>
          </a:p>
        </p:txBody>
      </p:sp>
      <p:sp>
        <p:nvSpPr>
          <p:cNvPr id="9" name="Rechteck 8">
            <a:extLst>
              <a:ext uri="{FF2B5EF4-FFF2-40B4-BE49-F238E27FC236}">
                <a16:creationId xmlns:a16="http://schemas.microsoft.com/office/drawing/2014/main" id="{963A9549-E285-435E-8FCC-6DDDAB249A32}"/>
              </a:ext>
            </a:extLst>
          </p:cNvPr>
          <p:cNvSpPr/>
          <p:nvPr/>
        </p:nvSpPr>
        <p:spPr>
          <a:xfrm>
            <a:off x="2347400" y="1558253"/>
            <a:ext cx="1764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Josaphat</a:t>
            </a:r>
            <a:r>
              <a:rPr lang="de-DE" dirty="0">
                <a:solidFill>
                  <a:schemeClr val="tx1"/>
                </a:solidFill>
              </a:rPr>
              <a:t> (25)</a:t>
            </a:r>
          </a:p>
        </p:txBody>
      </p:sp>
      <p:sp>
        <p:nvSpPr>
          <p:cNvPr id="10" name="Rechteck 9">
            <a:extLst>
              <a:ext uri="{FF2B5EF4-FFF2-40B4-BE49-F238E27FC236}">
                <a16:creationId xmlns:a16="http://schemas.microsoft.com/office/drawing/2014/main" id="{83D4E014-0B60-422E-BF0D-A6E9BB04F013}"/>
              </a:ext>
            </a:extLst>
          </p:cNvPr>
          <p:cNvSpPr/>
          <p:nvPr/>
        </p:nvSpPr>
        <p:spPr>
          <a:xfrm>
            <a:off x="511400" y="1998906"/>
            <a:ext cx="1764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Ussija</a:t>
            </a:r>
            <a:r>
              <a:rPr lang="de-DE" dirty="0">
                <a:solidFill>
                  <a:schemeClr val="tx1"/>
                </a:solidFill>
              </a:rPr>
              <a:t> (52)</a:t>
            </a:r>
          </a:p>
        </p:txBody>
      </p:sp>
      <p:sp>
        <p:nvSpPr>
          <p:cNvPr id="11" name="Rechteck 10">
            <a:extLst>
              <a:ext uri="{FF2B5EF4-FFF2-40B4-BE49-F238E27FC236}">
                <a16:creationId xmlns:a16="http://schemas.microsoft.com/office/drawing/2014/main" id="{3C8B8444-7189-4490-B257-A5FA1BB39549}"/>
              </a:ext>
            </a:extLst>
          </p:cNvPr>
          <p:cNvSpPr/>
          <p:nvPr/>
        </p:nvSpPr>
        <p:spPr>
          <a:xfrm>
            <a:off x="2347400" y="1998906"/>
            <a:ext cx="1764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Jotam</a:t>
            </a:r>
            <a:r>
              <a:rPr lang="de-DE" dirty="0">
                <a:solidFill>
                  <a:schemeClr val="tx1"/>
                </a:solidFill>
              </a:rPr>
              <a:t> (16)</a:t>
            </a:r>
          </a:p>
        </p:txBody>
      </p:sp>
      <p:sp>
        <p:nvSpPr>
          <p:cNvPr id="12" name="Rechteck 11">
            <a:extLst>
              <a:ext uri="{FF2B5EF4-FFF2-40B4-BE49-F238E27FC236}">
                <a16:creationId xmlns:a16="http://schemas.microsoft.com/office/drawing/2014/main" id="{5523AA9C-A414-41C2-ACA8-D064F1E3C03D}"/>
              </a:ext>
            </a:extLst>
          </p:cNvPr>
          <p:cNvSpPr/>
          <p:nvPr/>
        </p:nvSpPr>
        <p:spPr>
          <a:xfrm>
            <a:off x="511400" y="2439559"/>
            <a:ext cx="1764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Hiskia (29)</a:t>
            </a:r>
          </a:p>
        </p:txBody>
      </p:sp>
      <p:sp>
        <p:nvSpPr>
          <p:cNvPr id="13" name="Rechteck 12">
            <a:extLst>
              <a:ext uri="{FF2B5EF4-FFF2-40B4-BE49-F238E27FC236}">
                <a16:creationId xmlns:a16="http://schemas.microsoft.com/office/drawing/2014/main" id="{971F8AC7-69B6-427D-A292-77B186760588}"/>
              </a:ext>
            </a:extLst>
          </p:cNvPr>
          <p:cNvSpPr/>
          <p:nvPr/>
        </p:nvSpPr>
        <p:spPr>
          <a:xfrm>
            <a:off x="2347400" y="2439559"/>
            <a:ext cx="1764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Josia</a:t>
            </a:r>
            <a:r>
              <a:rPr lang="de-DE" dirty="0">
                <a:solidFill>
                  <a:schemeClr val="tx1"/>
                </a:solidFill>
              </a:rPr>
              <a:t> (31)</a:t>
            </a:r>
          </a:p>
        </p:txBody>
      </p:sp>
      <p:sp>
        <p:nvSpPr>
          <p:cNvPr id="14" name="Rechteck 13">
            <a:extLst>
              <a:ext uri="{FF2B5EF4-FFF2-40B4-BE49-F238E27FC236}">
                <a16:creationId xmlns:a16="http://schemas.microsoft.com/office/drawing/2014/main" id="{8517DE97-A2C9-42ED-B99A-27676E0D7315}"/>
              </a:ext>
            </a:extLst>
          </p:cNvPr>
          <p:cNvSpPr/>
          <p:nvPr/>
        </p:nvSpPr>
        <p:spPr>
          <a:xfrm>
            <a:off x="4296000" y="1558253"/>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Rehabeam (5)</a:t>
            </a:r>
          </a:p>
        </p:txBody>
      </p:sp>
      <p:sp>
        <p:nvSpPr>
          <p:cNvPr id="15" name="Rechteck 14">
            <a:extLst>
              <a:ext uri="{FF2B5EF4-FFF2-40B4-BE49-F238E27FC236}">
                <a16:creationId xmlns:a16="http://schemas.microsoft.com/office/drawing/2014/main" id="{CDCA8E56-4E2D-4134-A19A-AD77104A32AE}"/>
              </a:ext>
            </a:extLst>
          </p:cNvPr>
          <p:cNvSpPr/>
          <p:nvPr/>
        </p:nvSpPr>
        <p:spPr>
          <a:xfrm>
            <a:off x="6132000" y="1558253"/>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Joas (30)</a:t>
            </a:r>
          </a:p>
        </p:txBody>
      </p:sp>
      <p:sp>
        <p:nvSpPr>
          <p:cNvPr id="16" name="Rechteck 15">
            <a:extLst>
              <a:ext uri="{FF2B5EF4-FFF2-40B4-BE49-F238E27FC236}">
                <a16:creationId xmlns:a16="http://schemas.microsoft.com/office/drawing/2014/main" id="{5EDDB2E5-F81F-4EFD-ADF9-4B4281BACA04}"/>
              </a:ext>
            </a:extLst>
          </p:cNvPr>
          <p:cNvSpPr/>
          <p:nvPr/>
        </p:nvSpPr>
        <p:spPr>
          <a:xfrm>
            <a:off x="4296000" y="1998906"/>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Amazja</a:t>
            </a:r>
            <a:r>
              <a:rPr lang="de-DE" dirty="0">
                <a:solidFill>
                  <a:schemeClr val="tx1"/>
                </a:solidFill>
              </a:rPr>
              <a:t> (10)</a:t>
            </a:r>
          </a:p>
        </p:txBody>
      </p:sp>
      <p:sp>
        <p:nvSpPr>
          <p:cNvPr id="17" name="Rechteck 16">
            <a:extLst>
              <a:ext uri="{FF2B5EF4-FFF2-40B4-BE49-F238E27FC236}">
                <a16:creationId xmlns:a16="http://schemas.microsoft.com/office/drawing/2014/main" id="{B634852C-7CDC-4158-9188-D3C056A36692}"/>
              </a:ext>
            </a:extLst>
          </p:cNvPr>
          <p:cNvSpPr/>
          <p:nvPr/>
        </p:nvSpPr>
        <p:spPr>
          <a:xfrm>
            <a:off x="6132000" y="1998906"/>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Manasse (10)</a:t>
            </a:r>
          </a:p>
        </p:txBody>
      </p:sp>
      <p:sp>
        <p:nvSpPr>
          <p:cNvPr id="20" name="Rechteck 19">
            <a:extLst>
              <a:ext uri="{FF2B5EF4-FFF2-40B4-BE49-F238E27FC236}">
                <a16:creationId xmlns:a16="http://schemas.microsoft.com/office/drawing/2014/main" id="{81EB35F0-3295-4B80-9B43-7B3D9E3B2BBF}"/>
              </a:ext>
            </a:extLst>
          </p:cNvPr>
          <p:cNvSpPr/>
          <p:nvPr/>
        </p:nvSpPr>
        <p:spPr>
          <a:xfrm>
            <a:off x="8080600" y="1558253"/>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Abija</a:t>
            </a:r>
            <a:r>
              <a:rPr lang="de-DE" dirty="0">
                <a:solidFill>
                  <a:schemeClr val="tx1"/>
                </a:solidFill>
              </a:rPr>
              <a:t> (3)</a:t>
            </a:r>
          </a:p>
        </p:txBody>
      </p:sp>
      <p:sp>
        <p:nvSpPr>
          <p:cNvPr id="21" name="Rechteck 20">
            <a:extLst>
              <a:ext uri="{FF2B5EF4-FFF2-40B4-BE49-F238E27FC236}">
                <a16:creationId xmlns:a16="http://schemas.microsoft.com/office/drawing/2014/main" id="{85A9364B-701E-4D5E-8EC4-0B9A7F05FA1A}"/>
              </a:ext>
            </a:extLst>
          </p:cNvPr>
          <p:cNvSpPr/>
          <p:nvPr/>
        </p:nvSpPr>
        <p:spPr>
          <a:xfrm>
            <a:off x="9916600" y="1558253"/>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Joram (8)</a:t>
            </a:r>
          </a:p>
        </p:txBody>
      </p:sp>
      <p:sp>
        <p:nvSpPr>
          <p:cNvPr id="22" name="Rechteck 21">
            <a:extLst>
              <a:ext uri="{FF2B5EF4-FFF2-40B4-BE49-F238E27FC236}">
                <a16:creationId xmlns:a16="http://schemas.microsoft.com/office/drawing/2014/main" id="{E74C6F5B-76B1-4602-91CA-61A2187A42DC}"/>
              </a:ext>
            </a:extLst>
          </p:cNvPr>
          <p:cNvSpPr/>
          <p:nvPr/>
        </p:nvSpPr>
        <p:spPr>
          <a:xfrm>
            <a:off x="8080600" y="1998906"/>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Ahasja</a:t>
            </a:r>
            <a:r>
              <a:rPr lang="de-DE" dirty="0">
                <a:solidFill>
                  <a:schemeClr val="tx1"/>
                </a:solidFill>
              </a:rPr>
              <a:t> (1)</a:t>
            </a:r>
          </a:p>
        </p:txBody>
      </p:sp>
      <p:sp>
        <p:nvSpPr>
          <p:cNvPr id="23" name="Rechteck 22">
            <a:extLst>
              <a:ext uri="{FF2B5EF4-FFF2-40B4-BE49-F238E27FC236}">
                <a16:creationId xmlns:a16="http://schemas.microsoft.com/office/drawing/2014/main" id="{071A0444-EE7F-41D4-9536-1DC37927DC6B}"/>
              </a:ext>
            </a:extLst>
          </p:cNvPr>
          <p:cNvSpPr/>
          <p:nvPr/>
        </p:nvSpPr>
        <p:spPr>
          <a:xfrm>
            <a:off x="9916600" y="1998906"/>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Athalja (7)</a:t>
            </a:r>
          </a:p>
        </p:txBody>
      </p:sp>
      <p:sp>
        <p:nvSpPr>
          <p:cNvPr id="24" name="Rechteck 23">
            <a:extLst>
              <a:ext uri="{FF2B5EF4-FFF2-40B4-BE49-F238E27FC236}">
                <a16:creationId xmlns:a16="http://schemas.microsoft.com/office/drawing/2014/main" id="{BF8127F5-9303-46C2-A0BF-E19829CDEFF4}"/>
              </a:ext>
            </a:extLst>
          </p:cNvPr>
          <p:cNvSpPr/>
          <p:nvPr/>
        </p:nvSpPr>
        <p:spPr>
          <a:xfrm>
            <a:off x="8080600" y="2423012"/>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Ahas</a:t>
            </a:r>
            <a:r>
              <a:rPr lang="de-DE" dirty="0">
                <a:solidFill>
                  <a:schemeClr val="tx1"/>
                </a:solidFill>
              </a:rPr>
              <a:t> (16)</a:t>
            </a:r>
          </a:p>
        </p:txBody>
      </p:sp>
      <p:sp>
        <p:nvSpPr>
          <p:cNvPr id="25" name="Rechteck 24">
            <a:extLst>
              <a:ext uri="{FF2B5EF4-FFF2-40B4-BE49-F238E27FC236}">
                <a16:creationId xmlns:a16="http://schemas.microsoft.com/office/drawing/2014/main" id="{54C6C9B4-F04E-461F-B998-9DD3CAF2DBAA}"/>
              </a:ext>
            </a:extLst>
          </p:cNvPr>
          <p:cNvSpPr/>
          <p:nvPr/>
        </p:nvSpPr>
        <p:spPr>
          <a:xfrm>
            <a:off x="9916600" y="2423012"/>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Amon (2)</a:t>
            </a:r>
          </a:p>
        </p:txBody>
      </p:sp>
      <p:sp>
        <p:nvSpPr>
          <p:cNvPr id="26" name="Rechteck 25">
            <a:extLst>
              <a:ext uri="{FF2B5EF4-FFF2-40B4-BE49-F238E27FC236}">
                <a16:creationId xmlns:a16="http://schemas.microsoft.com/office/drawing/2014/main" id="{CA12DFC5-7F5D-4E0F-9D73-61385032D3DA}"/>
              </a:ext>
            </a:extLst>
          </p:cNvPr>
          <p:cNvSpPr/>
          <p:nvPr/>
        </p:nvSpPr>
        <p:spPr>
          <a:xfrm>
            <a:off x="8080600" y="2863665"/>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Joahas</a:t>
            </a:r>
            <a:r>
              <a:rPr lang="de-DE" dirty="0">
                <a:solidFill>
                  <a:schemeClr val="tx1"/>
                </a:solidFill>
              </a:rPr>
              <a:t> (3m)</a:t>
            </a:r>
          </a:p>
        </p:txBody>
      </p:sp>
      <p:sp>
        <p:nvSpPr>
          <p:cNvPr id="27" name="Rechteck 26">
            <a:extLst>
              <a:ext uri="{FF2B5EF4-FFF2-40B4-BE49-F238E27FC236}">
                <a16:creationId xmlns:a16="http://schemas.microsoft.com/office/drawing/2014/main" id="{8FDD290D-C67D-45D8-8ABA-91D2C460599D}"/>
              </a:ext>
            </a:extLst>
          </p:cNvPr>
          <p:cNvSpPr/>
          <p:nvPr/>
        </p:nvSpPr>
        <p:spPr>
          <a:xfrm>
            <a:off x="9916600" y="2863665"/>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Jojakim</a:t>
            </a:r>
            <a:r>
              <a:rPr lang="de-DE" dirty="0">
                <a:solidFill>
                  <a:schemeClr val="tx1"/>
                </a:solidFill>
              </a:rPr>
              <a:t> (11)</a:t>
            </a:r>
          </a:p>
        </p:txBody>
      </p:sp>
      <p:sp>
        <p:nvSpPr>
          <p:cNvPr id="28" name="Rechteck 27">
            <a:extLst>
              <a:ext uri="{FF2B5EF4-FFF2-40B4-BE49-F238E27FC236}">
                <a16:creationId xmlns:a16="http://schemas.microsoft.com/office/drawing/2014/main" id="{9C82D088-9352-48D2-BFE4-712EF2ED814B}"/>
              </a:ext>
            </a:extLst>
          </p:cNvPr>
          <p:cNvSpPr/>
          <p:nvPr/>
        </p:nvSpPr>
        <p:spPr>
          <a:xfrm>
            <a:off x="8080600" y="3304318"/>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Jojachin</a:t>
            </a:r>
            <a:r>
              <a:rPr lang="de-DE" dirty="0">
                <a:solidFill>
                  <a:schemeClr val="tx1"/>
                </a:solidFill>
              </a:rPr>
              <a:t> (3m)</a:t>
            </a:r>
          </a:p>
        </p:txBody>
      </p:sp>
      <p:sp>
        <p:nvSpPr>
          <p:cNvPr id="29" name="Rechteck 28">
            <a:extLst>
              <a:ext uri="{FF2B5EF4-FFF2-40B4-BE49-F238E27FC236}">
                <a16:creationId xmlns:a16="http://schemas.microsoft.com/office/drawing/2014/main" id="{F7B6425F-C38B-4E14-B181-398B7F8B6DA7}"/>
              </a:ext>
            </a:extLst>
          </p:cNvPr>
          <p:cNvSpPr/>
          <p:nvPr/>
        </p:nvSpPr>
        <p:spPr>
          <a:xfrm>
            <a:off x="9916600" y="3304318"/>
            <a:ext cx="1764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Zedekia (11)</a:t>
            </a:r>
          </a:p>
        </p:txBody>
      </p:sp>
      <p:sp>
        <p:nvSpPr>
          <p:cNvPr id="31" name="Rechteck 30">
            <a:extLst>
              <a:ext uri="{FF2B5EF4-FFF2-40B4-BE49-F238E27FC236}">
                <a16:creationId xmlns:a16="http://schemas.microsoft.com/office/drawing/2014/main" id="{8A868161-CC44-46CA-993F-5B376E5AC1A7}"/>
              </a:ext>
            </a:extLst>
          </p:cNvPr>
          <p:cNvSpPr/>
          <p:nvPr/>
        </p:nvSpPr>
        <p:spPr>
          <a:xfrm>
            <a:off x="8080600" y="3916118"/>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rPr>
              <a:t>Rehabeam (12)</a:t>
            </a:r>
          </a:p>
        </p:txBody>
      </p:sp>
      <p:sp>
        <p:nvSpPr>
          <p:cNvPr id="35" name="Rechteck: abgerundete Ecken 34">
            <a:extLst>
              <a:ext uri="{FF2B5EF4-FFF2-40B4-BE49-F238E27FC236}">
                <a16:creationId xmlns:a16="http://schemas.microsoft.com/office/drawing/2014/main" id="{982AD08A-A017-4E4C-B814-0DCA8FBACBC1}"/>
              </a:ext>
            </a:extLst>
          </p:cNvPr>
          <p:cNvSpPr/>
          <p:nvPr/>
        </p:nvSpPr>
        <p:spPr>
          <a:xfrm>
            <a:off x="511400"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5</a:t>
            </a:r>
          </a:p>
        </p:txBody>
      </p:sp>
      <p:sp>
        <p:nvSpPr>
          <p:cNvPr id="36" name="Rechteck: abgerundete Ecken 35">
            <a:extLst>
              <a:ext uri="{FF2B5EF4-FFF2-40B4-BE49-F238E27FC236}">
                <a16:creationId xmlns:a16="http://schemas.microsoft.com/office/drawing/2014/main" id="{9C015941-E799-4777-8967-3AAB11A925D7}"/>
              </a:ext>
            </a:extLst>
          </p:cNvPr>
          <p:cNvSpPr/>
          <p:nvPr/>
        </p:nvSpPr>
        <p:spPr>
          <a:xfrm>
            <a:off x="871400"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37" name="Rechteck: abgerundete Ecken 36">
            <a:extLst>
              <a:ext uri="{FF2B5EF4-FFF2-40B4-BE49-F238E27FC236}">
                <a16:creationId xmlns:a16="http://schemas.microsoft.com/office/drawing/2014/main" id="{E21B7CBE-8068-47EF-88CF-22CCAB48F132}"/>
              </a:ext>
            </a:extLst>
          </p:cNvPr>
          <p:cNvSpPr/>
          <p:nvPr/>
        </p:nvSpPr>
        <p:spPr>
          <a:xfrm>
            <a:off x="1231400"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38" name="Rechteck: abgerundete Ecken 37">
            <a:extLst>
              <a:ext uri="{FF2B5EF4-FFF2-40B4-BE49-F238E27FC236}">
                <a16:creationId xmlns:a16="http://schemas.microsoft.com/office/drawing/2014/main" id="{5806DE2F-3DCC-48E2-A407-BDCC4EA8339A}"/>
              </a:ext>
            </a:extLst>
          </p:cNvPr>
          <p:cNvSpPr/>
          <p:nvPr/>
        </p:nvSpPr>
        <p:spPr>
          <a:xfrm>
            <a:off x="1582600"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39" name="Rechteck: abgerundete Ecken 38">
            <a:extLst>
              <a:ext uri="{FF2B5EF4-FFF2-40B4-BE49-F238E27FC236}">
                <a16:creationId xmlns:a16="http://schemas.microsoft.com/office/drawing/2014/main" id="{FBCA7A50-ABBA-4543-9B07-C9A862C87849}"/>
              </a:ext>
            </a:extLst>
          </p:cNvPr>
          <p:cNvSpPr/>
          <p:nvPr/>
        </p:nvSpPr>
        <p:spPr>
          <a:xfrm>
            <a:off x="1942600"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25</a:t>
            </a:r>
          </a:p>
        </p:txBody>
      </p:sp>
      <p:sp>
        <p:nvSpPr>
          <p:cNvPr id="40" name="Rechteck: abgerundete Ecken 39">
            <a:extLst>
              <a:ext uri="{FF2B5EF4-FFF2-40B4-BE49-F238E27FC236}">
                <a16:creationId xmlns:a16="http://schemas.microsoft.com/office/drawing/2014/main" id="{338EC350-E71D-4366-A6A6-0A3606B6BAD6}"/>
              </a:ext>
            </a:extLst>
          </p:cNvPr>
          <p:cNvSpPr/>
          <p:nvPr/>
        </p:nvSpPr>
        <p:spPr>
          <a:xfrm>
            <a:off x="2302600"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41" name="Rechteck: abgerundete Ecken 40">
            <a:extLst>
              <a:ext uri="{FF2B5EF4-FFF2-40B4-BE49-F238E27FC236}">
                <a16:creationId xmlns:a16="http://schemas.microsoft.com/office/drawing/2014/main" id="{331428A3-C3B9-4609-9AA0-2F3446C311D9}"/>
              </a:ext>
            </a:extLst>
          </p:cNvPr>
          <p:cNvSpPr/>
          <p:nvPr/>
        </p:nvSpPr>
        <p:spPr>
          <a:xfrm>
            <a:off x="2658925"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42" name="Rechteck: abgerundete Ecken 41">
            <a:extLst>
              <a:ext uri="{FF2B5EF4-FFF2-40B4-BE49-F238E27FC236}">
                <a16:creationId xmlns:a16="http://schemas.microsoft.com/office/drawing/2014/main" id="{F4EB7C44-B6E3-4EF4-9AEF-2DBBB8B37E2F}"/>
              </a:ext>
            </a:extLst>
          </p:cNvPr>
          <p:cNvSpPr/>
          <p:nvPr/>
        </p:nvSpPr>
        <p:spPr>
          <a:xfrm>
            <a:off x="3018925"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43" name="Rechteck: abgerundete Ecken 42">
            <a:extLst>
              <a:ext uri="{FF2B5EF4-FFF2-40B4-BE49-F238E27FC236}">
                <a16:creationId xmlns:a16="http://schemas.microsoft.com/office/drawing/2014/main" id="{0CB2EDC9-AAF4-4282-93BE-315A663380BE}"/>
              </a:ext>
            </a:extLst>
          </p:cNvPr>
          <p:cNvSpPr/>
          <p:nvPr/>
        </p:nvSpPr>
        <p:spPr>
          <a:xfrm>
            <a:off x="3375250"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44" name="Rechteck: abgerundete Ecken 43">
            <a:extLst>
              <a:ext uri="{FF2B5EF4-FFF2-40B4-BE49-F238E27FC236}">
                <a16:creationId xmlns:a16="http://schemas.microsoft.com/office/drawing/2014/main" id="{4C09371C-3FC0-4C40-982A-EBA5575E410B}"/>
              </a:ext>
            </a:extLst>
          </p:cNvPr>
          <p:cNvSpPr/>
          <p:nvPr/>
        </p:nvSpPr>
        <p:spPr>
          <a:xfrm>
            <a:off x="3731575" y="616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50</a:t>
            </a:r>
          </a:p>
        </p:txBody>
      </p:sp>
      <p:sp>
        <p:nvSpPr>
          <p:cNvPr id="45" name="Rechteck: abgerundete Ecken 44">
            <a:extLst>
              <a:ext uri="{FF2B5EF4-FFF2-40B4-BE49-F238E27FC236}">
                <a16:creationId xmlns:a16="http://schemas.microsoft.com/office/drawing/2014/main" id="{1B385A0E-7077-4FB1-8D8E-305D7981D43F}"/>
              </a:ext>
            </a:extLst>
          </p:cNvPr>
          <p:cNvSpPr/>
          <p:nvPr/>
        </p:nvSpPr>
        <p:spPr>
          <a:xfrm>
            <a:off x="511400"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55</a:t>
            </a:r>
          </a:p>
        </p:txBody>
      </p:sp>
      <p:sp>
        <p:nvSpPr>
          <p:cNvPr id="46" name="Rechteck: abgerundete Ecken 45">
            <a:extLst>
              <a:ext uri="{FF2B5EF4-FFF2-40B4-BE49-F238E27FC236}">
                <a16:creationId xmlns:a16="http://schemas.microsoft.com/office/drawing/2014/main" id="{095DD71D-64D9-48E1-AE5F-90A131F297D0}"/>
              </a:ext>
            </a:extLst>
          </p:cNvPr>
          <p:cNvSpPr/>
          <p:nvPr/>
        </p:nvSpPr>
        <p:spPr>
          <a:xfrm>
            <a:off x="871400"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47" name="Rechteck: abgerundete Ecken 46">
            <a:extLst>
              <a:ext uri="{FF2B5EF4-FFF2-40B4-BE49-F238E27FC236}">
                <a16:creationId xmlns:a16="http://schemas.microsoft.com/office/drawing/2014/main" id="{5BA07F5A-6E7F-4EC6-8FD4-80F2AF6745FD}"/>
              </a:ext>
            </a:extLst>
          </p:cNvPr>
          <p:cNvSpPr/>
          <p:nvPr/>
        </p:nvSpPr>
        <p:spPr>
          <a:xfrm>
            <a:off x="1231400"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48" name="Rechteck: abgerundete Ecken 47">
            <a:extLst>
              <a:ext uri="{FF2B5EF4-FFF2-40B4-BE49-F238E27FC236}">
                <a16:creationId xmlns:a16="http://schemas.microsoft.com/office/drawing/2014/main" id="{68060C40-59B3-43BE-B934-C880F0F3A800}"/>
              </a:ext>
            </a:extLst>
          </p:cNvPr>
          <p:cNvSpPr/>
          <p:nvPr/>
        </p:nvSpPr>
        <p:spPr>
          <a:xfrm>
            <a:off x="1582600"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49" name="Rechteck: abgerundete Ecken 48">
            <a:extLst>
              <a:ext uri="{FF2B5EF4-FFF2-40B4-BE49-F238E27FC236}">
                <a16:creationId xmlns:a16="http://schemas.microsoft.com/office/drawing/2014/main" id="{A0956C44-BA37-427D-8D86-5BECD5BC47C0}"/>
              </a:ext>
            </a:extLst>
          </p:cNvPr>
          <p:cNvSpPr/>
          <p:nvPr/>
        </p:nvSpPr>
        <p:spPr>
          <a:xfrm>
            <a:off x="1942600"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75</a:t>
            </a:r>
          </a:p>
        </p:txBody>
      </p:sp>
      <p:sp>
        <p:nvSpPr>
          <p:cNvPr id="50" name="Rechteck: abgerundete Ecken 49">
            <a:extLst>
              <a:ext uri="{FF2B5EF4-FFF2-40B4-BE49-F238E27FC236}">
                <a16:creationId xmlns:a16="http://schemas.microsoft.com/office/drawing/2014/main" id="{CE65EF12-F04F-4BC6-9781-B7C084BDF948}"/>
              </a:ext>
            </a:extLst>
          </p:cNvPr>
          <p:cNvSpPr/>
          <p:nvPr/>
        </p:nvSpPr>
        <p:spPr>
          <a:xfrm>
            <a:off x="2302600"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1" name="Rechteck: abgerundete Ecken 50">
            <a:extLst>
              <a:ext uri="{FF2B5EF4-FFF2-40B4-BE49-F238E27FC236}">
                <a16:creationId xmlns:a16="http://schemas.microsoft.com/office/drawing/2014/main" id="{D5EEC11D-D2F4-403D-9A6C-5D15E9D26A6A}"/>
              </a:ext>
            </a:extLst>
          </p:cNvPr>
          <p:cNvSpPr/>
          <p:nvPr/>
        </p:nvSpPr>
        <p:spPr>
          <a:xfrm>
            <a:off x="2658925"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2" name="Rechteck: abgerundete Ecken 51">
            <a:extLst>
              <a:ext uri="{FF2B5EF4-FFF2-40B4-BE49-F238E27FC236}">
                <a16:creationId xmlns:a16="http://schemas.microsoft.com/office/drawing/2014/main" id="{6E3AA216-BEC6-480B-9155-FE8DA9A059AA}"/>
              </a:ext>
            </a:extLst>
          </p:cNvPr>
          <p:cNvSpPr/>
          <p:nvPr/>
        </p:nvSpPr>
        <p:spPr>
          <a:xfrm>
            <a:off x="3018925"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3" name="Rechteck: abgerundete Ecken 52">
            <a:extLst>
              <a:ext uri="{FF2B5EF4-FFF2-40B4-BE49-F238E27FC236}">
                <a16:creationId xmlns:a16="http://schemas.microsoft.com/office/drawing/2014/main" id="{836E9076-6B3B-4427-AD49-EE308B51A9C1}"/>
              </a:ext>
            </a:extLst>
          </p:cNvPr>
          <p:cNvSpPr/>
          <p:nvPr/>
        </p:nvSpPr>
        <p:spPr>
          <a:xfrm>
            <a:off x="3375250"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4" name="Rechteck: abgerundete Ecken 53">
            <a:extLst>
              <a:ext uri="{FF2B5EF4-FFF2-40B4-BE49-F238E27FC236}">
                <a16:creationId xmlns:a16="http://schemas.microsoft.com/office/drawing/2014/main" id="{803C26B2-1D47-4AEC-9B47-3733D25B42FF}"/>
              </a:ext>
            </a:extLst>
          </p:cNvPr>
          <p:cNvSpPr/>
          <p:nvPr/>
        </p:nvSpPr>
        <p:spPr>
          <a:xfrm>
            <a:off x="3731575" y="580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100</a:t>
            </a:r>
          </a:p>
        </p:txBody>
      </p:sp>
      <p:sp>
        <p:nvSpPr>
          <p:cNvPr id="55" name="Rechteck: abgerundete Ecken 54">
            <a:extLst>
              <a:ext uri="{FF2B5EF4-FFF2-40B4-BE49-F238E27FC236}">
                <a16:creationId xmlns:a16="http://schemas.microsoft.com/office/drawing/2014/main" id="{2D7E5831-0A49-418D-BCEC-7591BF2B5EDC}"/>
              </a:ext>
            </a:extLst>
          </p:cNvPr>
          <p:cNvSpPr/>
          <p:nvPr/>
        </p:nvSpPr>
        <p:spPr>
          <a:xfrm>
            <a:off x="511400"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105</a:t>
            </a:r>
          </a:p>
        </p:txBody>
      </p:sp>
      <p:sp>
        <p:nvSpPr>
          <p:cNvPr id="56" name="Rechteck: abgerundete Ecken 55">
            <a:extLst>
              <a:ext uri="{FF2B5EF4-FFF2-40B4-BE49-F238E27FC236}">
                <a16:creationId xmlns:a16="http://schemas.microsoft.com/office/drawing/2014/main" id="{B59A1F58-C2AF-42D1-A9D2-0121E324045C}"/>
              </a:ext>
            </a:extLst>
          </p:cNvPr>
          <p:cNvSpPr/>
          <p:nvPr/>
        </p:nvSpPr>
        <p:spPr>
          <a:xfrm>
            <a:off x="871400"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7" name="Rechteck: abgerundete Ecken 56">
            <a:extLst>
              <a:ext uri="{FF2B5EF4-FFF2-40B4-BE49-F238E27FC236}">
                <a16:creationId xmlns:a16="http://schemas.microsoft.com/office/drawing/2014/main" id="{02D6467E-B710-4189-A95E-AFA57EE0B395}"/>
              </a:ext>
            </a:extLst>
          </p:cNvPr>
          <p:cNvSpPr/>
          <p:nvPr/>
        </p:nvSpPr>
        <p:spPr>
          <a:xfrm>
            <a:off x="1231400"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8" name="Rechteck: abgerundete Ecken 57">
            <a:extLst>
              <a:ext uri="{FF2B5EF4-FFF2-40B4-BE49-F238E27FC236}">
                <a16:creationId xmlns:a16="http://schemas.microsoft.com/office/drawing/2014/main" id="{A9F9A251-102B-48FE-B2CB-C67C20E21956}"/>
              </a:ext>
            </a:extLst>
          </p:cNvPr>
          <p:cNvSpPr/>
          <p:nvPr/>
        </p:nvSpPr>
        <p:spPr>
          <a:xfrm>
            <a:off x="1582600"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9" name="Rechteck: abgerundete Ecken 58">
            <a:extLst>
              <a:ext uri="{FF2B5EF4-FFF2-40B4-BE49-F238E27FC236}">
                <a16:creationId xmlns:a16="http://schemas.microsoft.com/office/drawing/2014/main" id="{77A73FFC-B369-454E-80D8-45E80A5E4ACD}"/>
              </a:ext>
            </a:extLst>
          </p:cNvPr>
          <p:cNvSpPr/>
          <p:nvPr/>
        </p:nvSpPr>
        <p:spPr>
          <a:xfrm>
            <a:off x="1942600"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125</a:t>
            </a:r>
          </a:p>
        </p:txBody>
      </p:sp>
      <p:sp>
        <p:nvSpPr>
          <p:cNvPr id="60" name="Rechteck: abgerundete Ecken 59">
            <a:extLst>
              <a:ext uri="{FF2B5EF4-FFF2-40B4-BE49-F238E27FC236}">
                <a16:creationId xmlns:a16="http://schemas.microsoft.com/office/drawing/2014/main" id="{3896A221-2EBD-4312-AC25-DFBAA0E2EA7B}"/>
              </a:ext>
            </a:extLst>
          </p:cNvPr>
          <p:cNvSpPr/>
          <p:nvPr/>
        </p:nvSpPr>
        <p:spPr>
          <a:xfrm>
            <a:off x="2302600"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1" name="Rechteck: abgerundete Ecken 60">
            <a:extLst>
              <a:ext uri="{FF2B5EF4-FFF2-40B4-BE49-F238E27FC236}">
                <a16:creationId xmlns:a16="http://schemas.microsoft.com/office/drawing/2014/main" id="{1A4E488C-C2B4-43D8-A845-0FE8DB8DBB5E}"/>
              </a:ext>
            </a:extLst>
          </p:cNvPr>
          <p:cNvSpPr/>
          <p:nvPr/>
        </p:nvSpPr>
        <p:spPr>
          <a:xfrm>
            <a:off x="2658925"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2" name="Rechteck: abgerundete Ecken 61">
            <a:extLst>
              <a:ext uri="{FF2B5EF4-FFF2-40B4-BE49-F238E27FC236}">
                <a16:creationId xmlns:a16="http://schemas.microsoft.com/office/drawing/2014/main" id="{781FCD60-DC38-4F86-8CAB-2994B41967D7}"/>
              </a:ext>
            </a:extLst>
          </p:cNvPr>
          <p:cNvSpPr/>
          <p:nvPr/>
        </p:nvSpPr>
        <p:spPr>
          <a:xfrm>
            <a:off x="3018925"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3" name="Rechteck: abgerundete Ecken 62">
            <a:extLst>
              <a:ext uri="{FF2B5EF4-FFF2-40B4-BE49-F238E27FC236}">
                <a16:creationId xmlns:a16="http://schemas.microsoft.com/office/drawing/2014/main" id="{EBF2AE44-D3F9-43EE-9070-4DFB7E914AA9}"/>
              </a:ext>
            </a:extLst>
          </p:cNvPr>
          <p:cNvSpPr/>
          <p:nvPr/>
        </p:nvSpPr>
        <p:spPr>
          <a:xfrm>
            <a:off x="3375250"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4" name="Rechteck: abgerundete Ecken 63">
            <a:extLst>
              <a:ext uri="{FF2B5EF4-FFF2-40B4-BE49-F238E27FC236}">
                <a16:creationId xmlns:a16="http://schemas.microsoft.com/office/drawing/2014/main" id="{376EA87E-E306-4DA9-939B-8A675AF55DFA}"/>
              </a:ext>
            </a:extLst>
          </p:cNvPr>
          <p:cNvSpPr/>
          <p:nvPr/>
        </p:nvSpPr>
        <p:spPr>
          <a:xfrm>
            <a:off x="3731575" y="544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150</a:t>
            </a:r>
          </a:p>
        </p:txBody>
      </p:sp>
      <p:sp>
        <p:nvSpPr>
          <p:cNvPr id="65" name="Rechteck: abgerundete Ecken 64">
            <a:extLst>
              <a:ext uri="{FF2B5EF4-FFF2-40B4-BE49-F238E27FC236}">
                <a16:creationId xmlns:a16="http://schemas.microsoft.com/office/drawing/2014/main" id="{72DFC4F9-9482-4460-8C1E-535B7CB384F9}"/>
              </a:ext>
            </a:extLst>
          </p:cNvPr>
          <p:cNvSpPr/>
          <p:nvPr/>
        </p:nvSpPr>
        <p:spPr>
          <a:xfrm>
            <a:off x="511400"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155</a:t>
            </a:r>
          </a:p>
        </p:txBody>
      </p:sp>
      <p:sp>
        <p:nvSpPr>
          <p:cNvPr id="66" name="Rechteck: abgerundete Ecken 65">
            <a:extLst>
              <a:ext uri="{FF2B5EF4-FFF2-40B4-BE49-F238E27FC236}">
                <a16:creationId xmlns:a16="http://schemas.microsoft.com/office/drawing/2014/main" id="{E2A1CD7C-48B0-411B-A412-A21E0D605D7A}"/>
              </a:ext>
            </a:extLst>
          </p:cNvPr>
          <p:cNvSpPr/>
          <p:nvPr/>
        </p:nvSpPr>
        <p:spPr>
          <a:xfrm>
            <a:off x="871400"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7" name="Rechteck: abgerundete Ecken 66">
            <a:extLst>
              <a:ext uri="{FF2B5EF4-FFF2-40B4-BE49-F238E27FC236}">
                <a16:creationId xmlns:a16="http://schemas.microsoft.com/office/drawing/2014/main" id="{833C5B0D-E977-4FE7-8939-0028AE48902E}"/>
              </a:ext>
            </a:extLst>
          </p:cNvPr>
          <p:cNvSpPr/>
          <p:nvPr/>
        </p:nvSpPr>
        <p:spPr>
          <a:xfrm>
            <a:off x="1231400"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8" name="Rechteck: abgerundete Ecken 67">
            <a:extLst>
              <a:ext uri="{FF2B5EF4-FFF2-40B4-BE49-F238E27FC236}">
                <a16:creationId xmlns:a16="http://schemas.microsoft.com/office/drawing/2014/main" id="{947F13A3-543F-4359-B692-6F9024E64F8E}"/>
              </a:ext>
            </a:extLst>
          </p:cNvPr>
          <p:cNvSpPr/>
          <p:nvPr/>
        </p:nvSpPr>
        <p:spPr>
          <a:xfrm>
            <a:off x="1582600"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9" name="Rechteck: abgerundete Ecken 68">
            <a:extLst>
              <a:ext uri="{FF2B5EF4-FFF2-40B4-BE49-F238E27FC236}">
                <a16:creationId xmlns:a16="http://schemas.microsoft.com/office/drawing/2014/main" id="{74C5BF27-CEE7-4DE7-A4BB-CC1CDB147A19}"/>
              </a:ext>
            </a:extLst>
          </p:cNvPr>
          <p:cNvSpPr/>
          <p:nvPr/>
        </p:nvSpPr>
        <p:spPr>
          <a:xfrm>
            <a:off x="1942600"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175</a:t>
            </a:r>
          </a:p>
        </p:txBody>
      </p:sp>
      <p:sp>
        <p:nvSpPr>
          <p:cNvPr id="70" name="Rechteck: abgerundete Ecken 69">
            <a:extLst>
              <a:ext uri="{FF2B5EF4-FFF2-40B4-BE49-F238E27FC236}">
                <a16:creationId xmlns:a16="http://schemas.microsoft.com/office/drawing/2014/main" id="{40A1A01C-B103-4F5A-B6A2-938A94CB1CF5}"/>
              </a:ext>
            </a:extLst>
          </p:cNvPr>
          <p:cNvSpPr/>
          <p:nvPr/>
        </p:nvSpPr>
        <p:spPr>
          <a:xfrm>
            <a:off x="2302600"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71" name="Rechteck: abgerundete Ecken 70">
            <a:extLst>
              <a:ext uri="{FF2B5EF4-FFF2-40B4-BE49-F238E27FC236}">
                <a16:creationId xmlns:a16="http://schemas.microsoft.com/office/drawing/2014/main" id="{4A35E7D3-683E-45BD-8876-F3E0B66E073D}"/>
              </a:ext>
            </a:extLst>
          </p:cNvPr>
          <p:cNvSpPr/>
          <p:nvPr/>
        </p:nvSpPr>
        <p:spPr>
          <a:xfrm>
            <a:off x="2658925"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72" name="Rechteck: abgerundete Ecken 71">
            <a:extLst>
              <a:ext uri="{FF2B5EF4-FFF2-40B4-BE49-F238E27FC236}">
                <a16:creationId xmlns:a16="http://schemas.microsoft.com/office/drawing/2014/main" id="{3B201905-D474-4D34-BB9E-23D596862773}"/>
              </a:ext>
            </a:extLst>
          </p:cNvPr>
          <p:cNvSpPr/>
          <p:nvPr/>
        </p:nvSpPr>
        <p:spPr>
          <a:xfrm>
            <a:off x="3018925"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73" name="Rechteck: abgerundete Ecken 72">
            <a:extLst>
              <a:ext uri="{FF2B5EF4-FFF2-40B4-BE49-F238E27FC236}">
                <a16:creationId xmlns:a16="http://schemas.microsoft.com/office/drawing/2014/main" id="{4A6579EB-9F0E-46CB-9EF5-E690FD6E73CE}"/>
              </a:ext>
            </a:extLst>
          </p:cNvPr>
          <p:cNvSpPr/>
          <p:nvPr/>
        </p:nvSpPr>
        <p:spPr>
          <a:xfrm>
            <a:off x="3375250"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74" name="Rechteck: abgerundete Ecken 73">
            <a:extLst>
              <a:ext uri="{FF2B5EF4-FFF2-40B4-BE49-F238E27FC236}">
                <a16:creationId xmlns:a16="http://schemas.microsoft.com/office/drawing/2014/main" id="{EA0B8696-1B4D-4169-8D85-38CDC11A5209}"/>
              </a:ext>
            </a:extLst>
          </p:cNvPr>
          <p:cNvSpPr/>
          <p:nvPr/>
        </p:nvSpPr>
        <p:spPr>
          <a:xfrm>
            <a:off x="3731575" y="5085850"/>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200</a:t>
            </a:r>
          </a:p>
        </p:txBody>
      </p:sp>
      <p:sp>
        <p:nvSpPr>
          <p:cNvPr id="75" name="Rechteck: abgerundete Ecken 74">
            <a:extLst>
              <a:ext uri="{FF2B5EF4-FFF2-40B4-BE49-F238E27FC236}">
                <a16:creationId xmlns:a16="http://schemas.microsoft.com/office/drawing/2014/main" id="{5BC9E0AB-7200-47D2-BB18-63B92BB84CA4}"/>
              </a:ext>
            </a:extLst>
          </p:cNvPr>
          <p:cNvSpPr/>
          <p:nvPr/>
        </p:nvSpPr>
        <p:spPr>
          <a:xfrm>
            <a:off x="511400" y="4723847"/>
            <a:ext cx="360000" cy="3600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solidFill>
                  <a:schemeClr val="tx1"/>
                </a:solidFill>
              </a:rPr>
              <a:t>203</a:t>
            </a:r>
          </a:p>
        </p:txBody>
      </p:sp>
      <p:sp>
        <p:nvSpPr>
          <p:cNvPr id="95" name="Rechteck 94">
            <a:extLst>
              <a:ext uri="{FF2B5EF4-FFF2-40B4-BE49-F238E27FC236}">
                <a16:creationId xmlns:a16="http://schemas.microsoft.com/office/drawing/2014/main" id="{0F523149-47A2-4988-B02F-F92D8BE466C6}"/>
              </a:ext>
            </a:extLst>
          </p:cNvPr>
          <p:cNvSpPr/>
          <p:nvPr/>
        </p:nvSpPr>
        <p:spPr>
          <a:xfrm>
            <a:off x="9916600" y="3916118"/>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Joas (10)</a:t>
            </a:r>
          </a:p>
        </p:txBody>
      </p:sp>
      <p:sp>
        <p:nvSpPr>
          <p:cNvPr id="96" name="Rechteck 95">
            <a:extLst>
              <a:ext uri="{FF2B5EF4-FFF2-40B4-BE49-F238E27FC236}">
                <a16:creationId xmlns:a16="http://schemas.microsoft.com/office/drawing/2014/main" id="{D3B29723-C2E6-40E2-B676-FCA734E3C15E}"/>
              </a:ext>
            </a:extLst>
          </p:cNvPr>
          <p:cNvSpPr/>
          <p:nvPr/>
        </p:nvSpPr>
        <p:spPr>
          <a:xfrm>
            <a:off x="8080600" y="4361474"/>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Amazja</a:t>
            </a:r>
            <a:r>
              <a:rPr lang="de-DE" dirty="0">
                <a:solidFill>
                  <a:schemeClr val="tx1"/>
                </a:solidFill>
              </a:rPr>
              <a:t> (19)</a:t>
            </a:r>
          </a:p>
        </p:txBody>
      </p:sp>
      <p:sp>
        <p:nvSpPr>
          <p:cNvPr id="97" name="Rechteck 96">
            <a:extLst>
              <a:ext uri="{FF2B5EF4-FFF2-40B4-BE49-F238E27FC236}">
                <a16:creationId xmlns:a16="http://schemas.microsoft.com/office/drawing/2014/main" id="{DEFA13CE-2B00-421B-875E-5CA02D9FB4D6}"/>
              </a:ext>
            </a:extLst>
          </p:cNvPr>
          <p:cNvSpPr/>
          <p:nvPr/>
        </p:nvSpPr>
        <p:spPr>
          <a:xfrm>
            <a:off x="9916600" y="4375518"/>
            <a:ext cx="1764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Manasse (45)</a:t>
            </a:r>
          </a:p>
        </p:txBody>
      </p:sp>
      <p:sp>
        <p:nvSpPr>
          <p:cNvPr id="98" name="Rechteck: abgerundete Ecken 97">
            <a:extLst>
              <a:ext uri="{FF2B5EF4-FFF2-40B4-BE49-F238E27FC236}">
                <a16:creationId xmlns:a16="http://schemas.microsoft.com/office/drawing/2014/main" id="{AF916857-A67D-4FD5-8574-9DFA3DCB72AB}"/>
              </a:ext>
            </a:extLst>
          </p:cNvPr>
          <p:cNvSpPr/>
          <p:nvPr/>
        </p:nvSpPr>
        <p:spPr>
          <a:xfrm>
            <a:off x="8100425"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5</a:t>
            </a:r>
          </a:p>
        </p:txBody>
      </p:sp>
      <p:sp>
        <p:nvSpPr>
          <p:cNvPr id="99" name="Rechteck: abgerundete Ecken 98">
            <a:extLst>
              <a:ext uri="{FF2B5EF4-FFF2-40B4-BE49-F238E27FC236}">
                <a16:creationId xmlns:a16="http://schemas.microsoft.com/office/drawing/2014/main" id="{0299E2B3-11B6-427E-B7EC-2F32B0E45AF2}"/>
              </a:ext>
            </a:extLst>
          </p:cNvPr>
          <p:cNvSpPr/>
          <p:nvPr/>
        </p:nvSpPr>
        <p:spPr>
          <a:xfrm>
            <a:off x="8460425"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00" name="Rechteck: abgerundete Ecken 99">
            <a:extLst>
              <a:ext uri="{FF2B5EF4-FFF2-40B4-BE49-F238E27FC236}">
                <a16:creationId xmlns:a16="http://schemas.microsoft.com/office/drawing/2014/main" id="{D4D1047D-F051-49D9-9D5C-CC513C657AD8}"/>
              </a:ext>
            </a:extLst>
          </p:cNvPr>
          <p:cNvSpPr/>
          <p:nvPr/>
        </p:nvSpPr>
        <p:spPr>
          <a:xfrm>
            <a:off x="8820425"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01" name="Rechteck: abgerundete Ecken 100">
            <a:extLst>
              <a:ext uri="{FF2B5EF4-FFF2-40B4-BE49-F238E27FC236}">
                <a16:creationId xmlns:a16="http://schemas.microsoft.com/office/drawing/2014/main" id="{9CCD504B-F43B-4518-97A4-720CB85A4311}"/>
              </a:ext>
            </a:extLst>
          </p:cNvPr>
          <p:cNvSpPr/>
          <p:nvPr/>
        </p:nvSpPr>
        <p:spPr>
          <a:xfrm>
            <a:off x="9171625"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02" name="Rechteck: abgerundete Ecken 101">
            <a:extLst>
              <a:ext uri="{FF2B5EF4-FFF2-40B4-BE49-F238E27FC236}">
                <a16:creationId xmlns:a16="http://schemas.microsoft.com/office/drawing/2014/main" id="{994C7E8E-C027-419C-B245-A776A5937FB2}"/>
              </a:ext>
            </a:extLst>
          </p:cNvPr>
          <p:cNvSpPr/>
          <p:nvPr/>
        </p:nvSpPr>
        <p:spPr>
          <a:xfrm>
            <a:off x="9531625"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25</a:t>
            </a:r>
          </a:p>
        </p:txBody>
      </p:sp>
      <p:sp>
        <p:nvSpPr>
          <p:cNvPr id="103" name="Rechteck: abgerundete Ecken 102">
            <a:extLst>
              <a:ext uri="{FF2B5EF4-FFF2-40B4-BE49-F238E27FC236}">
                <a16:creationId xmlns:a16="http://schemas.microsoft.com/office/drawing/2014/main" id="{2308DFE7-69CF-4420-8DF4-BA10ED3EB4F5}"/>
              </a:ext>
            </a:extLst>
          </p:cNvPr>
          <p:cNvSpPr/>
          <p:nvPr/>
        </p:nvSpPr>
        <p:spPr>
          <a:xfrm>
            <a:off x="9891625"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04" name="Rechteck: abgerundete Ecken 103">
            <a:extLst>
              <a:ext uri="{FF2B5EF4-FFF2-40B4-BE49-F238E27FC236}">
                <a16:creationId xmlns:a16="http://schemas.microsoft.com/office/drawing/2014/main" id="{2019C20F-D140-4CBE-876D-BE11BDCCBB83}"/>
              </a:ext>
            </a:extLst>
          </p:cNvPr>
          <p:cNvSpPr/>
          <p:nvPr/>
        </p:nvSpPr>
        <p:spPr>
          <a:xfrm>
            <a:off x="10247950"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05" name="Rechteck: abgerundete Ecken 104">
            <a:extLst>
              <a:ext uri="{FF2B5EF4-FFF2-40B4-BE49-F238E27FC236}">
                <a16:creationId xmlns:a16="http://schemas.microsoft.com/office/drawing/2014/main" id="{CEB59571-E69A-4091-BA53-E82350948A4D}"/>
              </a:ext>
            </a:extLst>
          </p:cNvPr>
          <p:cNvSpPr/>
          <p:nvPr/>
        </p:nvSpPr>
        <p:spPr>
          <a:xfrm>
            <a:off x="10607950"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06" name="Rechteck: abgerundete Ecken 105">
            <a:extLst>
              <a:ext uri="{FF2B5EF4-FFF2-40B4-BE49-F238E27FC236}">
                <a16:creationId xmlns:a16="http://schemas.microsoft.com/office/drawing/2014/main" id="{BFB1B5E5-A6D0-4F1B-8616-357EE26AB4B2}"/>
              </a:ext>
            </a:extLst>
          </p:cNvPr>
          <p:cNvSpPr/>
          <p:nvPr/>
        </p:nvSpPr>
        <p:spPr>
          <a:xfrm>
            <a:off x="10964275"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07" name="Rechteck: abgerundete Ecken 106">
            <a:extLst>
              <a:ext uri="{FF2B5EF4-FFF2-40B4-BE49-F238E27FC236}">
                <a16:creationId xmlns:a16="http://schemas.microsoft.com/office/drawing/2014/main" id="{360237D3-7B1B-4BE5-BEA4-21EF3163CC58}"/>
              </a:ext>
            </a:extLst>
          </p:cNvPr>
          <p:cNvSpPr/>
          <p:nvPr/>
        </p:nvSpPr>
        <p:spPr>
          <a:xfrm>
            <a:off x="11320600" y="616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50</a:t>
            </a:r>
          </a:p>
        </p:txBody>
      </p:sp>
      <p:sp>
        <p:nvSpPr>
          <p:cNvPr id="108" name="Rechteck: abgerundete Ecken 107">
            <a:extLst>
              <a:ext uri="{FF2B5EF4-FFF2-40B4-BE49-F238E27FC236}">
                <a16:creationId xmlns:a16="http://schemas.microsoft.com/office/drawing/2014/main" id="{C48D5B9C-4FEE-4DEA-A6B5-A67A1287CA9F}"/>
              </a:ext>
            </a:extLst>
          </p:cNvPr>
          <p:cNvSpPr/>
          <p:nvPr/>
        </p:nvSpPr>
        <p:spPr>
          <a:xfrm>
            <a:off x="8100425" y="580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55</a:t>
            </a:r>
          </a:p>
        </p:txBody>
      </p:sp>
      <p:sp>
        <p:nvSpPr>
          <p:cNvPr id="109" name="Rechteck: abgerundete Ecken 108">
            <a:extLst>
              <a:ext uri="{FF2B5EF4-FFF2-40B4-BE49-F238E27FC236}">
                <a16:creationId xmlns:a16="http://schemas.microsoft.com/office/drawing/2014/main" id="{46484DFE-F03B-4788-9752-CF7632964BE7}"/>
              </a:ext>
            </a:extLst>
          </p:cNvPr>
          <p:cNvSpPr/>
          <p:nvPr/>
        </p:nvSpPr>
        <p:spPr>
          <a:xfrm>
            <a:off x="8460425" y="5805850"/>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10" name="Rechteck: abgerundete Ecken 109">
            <a:extLst>
              <a:ext uri="{FF2B5EF4-FFF2-40B4-BE49-F238E27FC236}">
                <a16:creationId xmlns:a16="http://schemas.microsoft.com/office/drawing/2014/main" id="{7CA0F47E-DCCC-4BD4-BACE-A77AE3B0558D}"/>
              </a:ext>
            </a:extLst>
          </p:cNvPr>
          <p:cNvSpPr/>
          <p:nvPr/>
        </p:nvSpPr>
        <p:spPr>
          <a:xfrm>
            <a:off x="8820425"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11" name="Rechteck: abgerundete Ecken 110">
            <a:extLst>
              <a:ext uri="{FF2B5EF4-FFF2-40B4-BE49-F238E27FC236}">
                <a16:creationId xmlns:a16="http://schemas.microsoft.com/office/drawing/2014/main" id="{CC1C64DE-1C26-4285-ADEF-1DC8171677D9}"/>
              </a:ext>
            </a:extLst>
          </p:cNvPr>
          <p:cNvSpPr/>
          <p:nvPr/>
        </p:nvSpPr>
        <p:spPr>
          <a:xfrm>
            <a:off x="9171625"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12" name="Rechteck: abgerundete Ecken 111">
            <a:extLst>
              <a:ext uri="{FF2B5EF4-FFF2-40B4-BE49-F238E27FC236}">
                <a16:creationId xmlns:a16="http://schemas.microsoft.com/office/drawing/2014/main" id="{EBC7E962-C88B-4FA0-9BF2-EFF337DCC763}"/>
              </a:ext>
            </a:extLst>
          </p:cNvPr>
          <p:cNvSpPr/>
          <p:nvPr/>
        </p:nvSpPr>
        <p:spPr>
          <a:xfrm>
            <a:off x="9531625"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75</a:t>
            </a:r>
          </a:p>
        </p:txBody>
      </p:sp>
      <p:sp>
        <p:nvSpPr>
          <p:cNvPr id="113" name="Rechteck: abgerundete Ecken 112">
            <a:extLst>
              <a:ext uri="{FF2B5EF4-FFF2-40B4-BE49-F238E27FC236}">
                <a16:creationId xmlns:a16="http://schemas.microsoft.com/office/drawing/2014/main" id="{62B786FF-F000-4C6B-9C02-96080621DADD}"/>
              </a:ext>
            </a:extLst>
          </p:cNvPr>
          <p:cNvSpPr/>
          <p:nvPr/>
        </p:nvSpPr>
        <p:spPr>
          <a:xfrm>
            <a:off x="9891625"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14" name="Rechteck: abgerundete Ecken 113">
            <a:extLst>
              <a:ext uri="{FF2B5EF4-FFF2-40B4-BE49-F238E27FC236}">
                <a16:creationId xmlns:a16="http://schemas.microsoft.com/office/drawing/2014/main" id="{582A005A-99FE-47B9-84BA-7A076EF238C3}"/>
              </a:ext>
            </a:extLst>
          </p:cNvPr>
          <p:cNvSpPr/>
          <p:nvPr/>
        </p:nvSpPr>
        <p:spPr>
          <a:xfrm>
            <a:off x="10247950"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15" name="Rechteck: abgerundete Ecken 114">
            <a:extLst>
              <a:ext uri="{FF2B5EF4-FFF2-40B4-BE49-F238E27FC236}">
                <a16:creationId xmlns:a16="http://schemas.microsoft.com/office/drawing/2014/main" id="{A28853D0-7EE0-4446-8DC3-D3AF9FD65841}"/>
              </a:ext>
            </a:extLst>
          </p:cNvPr>
          <p:cNvSpPr/>
          <p:nvPr/>
        </p:nvSpPr>
        <p:spPr>
          <a:xfrm>
            <a:off x="10607950"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16" name="Rechteck: abgerundete Ecken 115">
            <a:extLst>
              <a:ext uri="{FF2B5EF4-FFF2-40B4-BE49-F238E27FC236}">
                <a16:creationId xmlns:a16="http://schemas.microsoft.com/office/drawing/2014/main" id="{97D4E0B1-B337-4086-91B3-F14233AA9E94}"/>
              </a:ext>
            </a:extLst>
          </p:cNvPr>
          <p:cNvSpPr/>
          <p:nvPr/>
        </p:nvSpPr>
        <p:spPr>
          <a:xfrm>
            <a:off x="10964275"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17" name="Rechteck: abgerundete Ecken 116">
            <a:extLst>
              <a:ext uri="{FF2B5EF4-FFF2-40B4-BE49-F238E27FC236}">
                <a16:creationId xmlns:a16="http://schemas.microsoft.com/office/drawing/2014/main" id="{225CE3F8-2752-4477-A81F-FDE7B7E54D13}"/>
              </a:ext>
            </a:extLst>
          </p:cNvPr>
          <p:cNvSpPr/>
          <p:nvPr/>
        </p:nvSpPr>
        <p:spPr>
          <a:xfrm>
            <a:off x="11320600" y="580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100</a:t>
            </a:r>
          </a:p>
        </p:txBody>
      </p:sp>
      <p:sp>
        <p:nvSpPr>
          <p:cNvPr id="118" name="Rechteck: abgerundete Ecken 117">
            <a:extLst>
              <a:ext uri="{FF2B5EF4-FFF2-40B4-BE49-F238E27FC236}">
                <a16:creationId xmlns:a16="http://schemas.microsoft.com/office/drawing/2014/main" id="{BCE688E8-2AD4-4307-987B-C85A458D1D67}"/>
              </a:ext>
            </a:extLst>
          </p:cNvPr>
          <p:cNvSpPr/>
          <p:nvPr/>
        </p:nvSpPr>
        <p:spPr>
          <a:xfrm>
            <a:off x="8100425"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105</a:t>
            </a:r>
          </a:p>
        </p:txBody>
      </p:sp>
      <p:sp>
        <p:nvSpPr>
          <p:cNvPr id="119" name="Rechteck: abgerundete Ecken 118">
            <a:extLst>
              <a:ext uri="{FF2B5EF4-FFF2-40B4-BE49-F238E27FC236}">
                <a16:creationId xmlns:a16="http://schemas.microsoft.com/office/drawing/2014/main" id="{D4AEA03E-265F-483E-A05F-347F3938FC5D}"/>
              </a:ext>
            </a:extLst>
          </p:cNvPr>
          <p:cNvSpPr/>
          <p:nvPr/>
        </p:nvSpPr>
        <p:spPr>
          <a:xfrm>
            <a:off x="8460425"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20" name="Rechteck: abgerundete Ecken 119">
            <a:extLst>
              <a:ext uri="{FF2B5EF4-FFF2-40B4-BE49-F238E27FC236}">
                <a16:creationId xmlns:a16="http://schemas.microsoft.com/office/drawing/2014/main" id="{DD4A746E-0E74-4441-A3F0-C75BF3B6BD61}"/>
              </a:ext>
            </a:extLst>
          </p:cNvPr>
          <p:cNvSpPr/>
          <p:nvPr/>
        </p:nvSpPr>
        <p:spPr>
          <a:xfrm>
            <a:off x="8820425"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21" name="Rechteck: abgerundete Ecken 120">
            <a:extLst>
              <a:ext uri="{FF2B5EF4-FFF2-40B4-BE49-F238E27FC236}">
                <a16:creationId xmlns:a16="http://schemas.microsoft.com/office/drawing/2014/main" id="{D93BA39D-D2D8-4168-801A-0DDE3D8C0A6A}"/>
              </a:ext>
            </a:extLst>
          </p:cNvPr>
          <p:cNvSpPr/>
          <p:nvPr/>
        </p:nvSpPr>
        <p:spPr>
          <a:xfrm>
            <a:off x="9171625"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22" name="Rechteck: abgerundete Ecken 121">
            <a:extLst>
              <a:ext uri="{FF2B5EF4-FFF2-40B4-BE49-F238E27FC236}">
                <a16:creationId xmlns:a16="http://schemas.microsoft.com/office/drawing/2014/main" id="{EB4C6F49-DEBB-4541-B965-E3B373515311}"/>
              </a:ext>
            </a:extLst>
          </p:cNvPr>
          <p:cNvSpPr/>
          <p:nvPr/>
        </p:nvSpPr>
        <p:spPr>
          <a:xfrm>
            <a:off x="9531625"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125</a:t>
            </a:r>
          </a:p>
        </p:txBody>
      </p:sp>
      <p:sp>
        <p:nvSpPr>
          <p:cNvPr id="123" name="Rechteck: abgerundete Ecken 122">
            <a:extLst>
              <a:ext uri="{FF2B5EF4-FFF2-40B4-BE49-F238E27FC236}">
                <a16:creationId xmlns:a16="http://schemas.microsoft.com/office/drawing/2014/main" id="{7DAD2276-C552-410A-8E62-F4D111564D8E}"/>
              </a:ext>
            </a:extLst>
          </p:cNvPr>
          <p:cNvSpPr/>
          <p:nvPr/>
        </p:nvSpPr>
        <p:spPr>
          <a:xfrm>
            <a:off x="9891625"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24" name="Rechteck: abgerundete Ecken 123">
            <a:extLst>
              <a:ext uri="{FF2B5EF4-FFF2-40B4-BE49-F238E27FC236}">
                <a16:creationId xmlns:a16="http://schemas.microsoft.com/office/drawing/2014/main" id="{FD163063-4885-40C9-9CBF-DCA54D3C8C54}"/>
              </a:ext>
            </a:extLst>
          </p:cNvPr>
          <p:cNvSpPr/>
          <p:nvPr/>
        </p:nvSpPr>
        <p:spPr>
          <a:xfrm>
            <a:off x="10247950"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25" name="Rechteck: abgerundete Ecken 124">
            <a:extLst>
              <a:ext uri="{FF2B5EF4-FFF2-40B4-BE49-F238E27FC236}">
                <a16:creationId xmlns:a16="http://schemas.microsoft.com/office/drawing/2014/main" id="{C9771C73-5F7C-443D-B3E6-0BA31C9718DA}"/>
              </a:ext>
            </a:extLst>
          </p:cNvPr>
          <p:cNvSpPr/>
          <p:nvPr/>
        </p:nvSpPr>
        <p:spPr>
          <a:xfrm>
            <a:off x="10607950" y="5445850"/>
            <a:ext cx="360000" cy="36000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136</a:t>
            </a:r>
          </a:p>
        </p:txBody>
      </p:sp>
      <p:sp>
        <p:nvSpPr>
          <p:cNvPr id="128" name="Rechteck: abgerundete Ecken 127">
            <a:extLst>
              <a:ext uri="{FF2B5EF4-FFF2-40B4-BE49-F238E27FC236}">
                <a16:creationId xmlns:a16="http://schemas.microsoft.com/office/drawing/2014/main" id="{C4F53CB7-D26F-433E-9B4B-D9DEE76C6125}"/>
              </a:ext>
            </a:extLst>
          </p:cNvPr>
          <p:cNvSpPr/>
          <p:nvPr/>
        </p:nvSpPr>
        <p:spPr>
          <a:xfrm>
            <a:off x="4315825"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5</a:t>
            </a:r>
          </a:p>
        </p:txBody>
      </p:sp>
      <p:sp>
        <p:nvSpPr>
          <p:cNvPr id="129" name="Rechteck: abgerundete Ecken 128">
            <a:extLst>
              <a:ext uri="{FF2B5EF4-FFF2-40B4-BE49-F238E27FC236}">
                <a16:creationId xmlns:a16="http://schemas.microsoft.com/office/drawing/2014/main" id="{B4BE1730-63DD-49A1-83FC-AC08FFAB5CBA}"/>
              </a:ext>
            </a:extLst>
          </p:cNvPr>
          <p:cNvSpPr/>
          <p:nvPr/>
        </p:nvSpPr>
        <p:spPr>
          <a:xfrm>
            <a:off x="4675825"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30" name="Rechteck: abgerundete Ecken 129">
            <a:extLst>
              <a:ext uri="{FF2B5EF4-FFF2-40B4-BE49-F238E27FC236}">
                <a16:creationId xmlns:a16="http://schemas.microsoft.com/office/drawing/2014/main" id="{96C90DB9-3A65-4B8E-A9CD-C7458E979237}"/>
              </a:ext>
            </a:extLst>
          </p:cNvPr>
          <p:cNvSpPr/>
          <p:nvPr/>
        </p:nvSpPr>
        <p:spPr>
          <a:xfrm>
            <a:off x="5035825"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31" name="Rechteck: abgerundete Ecken 130">
            <a:extLst>
              <a:ext uri="{FF2B5EF4-FFF2-40B4-BE49-F238E27FC236}">
                <a16:creationId xmlns:a16="http://schemas.microsoft.com/office/drawing/2014/main" id="{47FD4435-1E22-4E4B-BABC-0FD23EBF593B}"/>
              </a:ext>
            </a:extLst>
          </p:cNvPr>
          <p:cNvSpPr/>
          <p:nvPr/>
        </p:nvSpPr>
        <p:spPr>
          <a:xfrm>
            <a:off x="5387025"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32" name="Rechteck: abgerundete Ecken 131">
            <a:extLst>
              <a:ext uri="{FF2B5EF4-FFF2-40B4-BE49-F238E27FC236}">
                <a16:creationId xmlns:a16="http://schemas.microsoft.com/office/drawing/2014/main" id="{5A4BA893-C0F3-4A1E-8341-E6C0C7BA24A1}"/>
              </a:ext>
            </a:extLst>
          </p:cNvPr>
          <p:cNvSpPr/>
          <p:nvPr/>
        </p:nvSpPr>
        <p:spPr>
          <a:xfrm>
            <a:off x="5747025"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25</a:t>
            </a:r>
          </a:p>
        </p:txBody>
      </p:sp>
      <p:sp>
        <p:nvSpPr>
          <p:cNvPr id="133" name="Rechteck: abgerundete Ecken 132">
            <a:extLst>
              <a:ext uri="{FF2B5EF4-FFF2-40B4-BE49-F238E27FC236}">
                <a16:creationId xmlns:a16="http://schemas.microsoft.com/office/drawing/2014/main" id="{38A8659D-1402-4C43-93FD-B550B4219DB7}"/>
              </a:ext>
            </a:extLst>
          </p:cNvPr>
          <p:cNvSpPr/>
          <p:nvPr/>
        </p:nvSpPr>
        <p:spPr>
          <a:xfrm>
            <a:off x="6107025"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34" name="Rechteck: abgerundete Ecken 133">
            <a:extLst>
              <a:ext uri="{FF2B5EF4-FFF2-40B4-BE49-F238E27FC236}">
                <a16:creationId xmlns:a16="http://schemas.microsoft.com/office/drawing/2014/main" id="{27710761-2C06-4020-805B-8F1CEC9A74BD}"/>
              </a:ext>
            </a:extLst>
          </p:cNvPr>
          <p:cNvSpPr/>
          <p:nvPr/>
        </p:nvSpPr>
        <p:spPr>
          <a:xfrm>
            <a:off x="6463350"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35" name="Rechteck: abgerundete Ecken 134">
            <a:extLst>
              <a:ext uri="{FF2B5EF4-FFF2-40B4-BE49-F238E27FC236}">
                <a16:creationId xmlns:a16="http://schemas.microsoft.com/office/drawing/2014/main" id="{8A341466-7A76-4B48-9CCC-15B437B18578}"/>
              </a:ext>
            </a:extLst>
          </p:cNvPr>
          <p:cNvSpPr/>
          <p:nvPr/>
        </p:nvSpPr>
        <p:spPr>
          <a:xfrm>
            <a:off x="6823350"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36" name="Rechteck: abgerundete Ecken 135">
            <a:extLst>
              <a:ext uri="{FF2B5EF4-FFF2-40B4-BE49-F238E27FC236}">
                <a16:creationId xmlns:a16="http://schemas.microsoft.com/office/drawing/2014/main" id="{9F7832A6-B1C8-4C31-979E-21BB23D22A81}"/>
              </a:ext>
            </a:extLst>
          </p:cNvPr>
          <p:cNvSpPr/>
          <p:nvPr/>
        </p:nvSpPr>
        <p:spPr>
          <a:xfrm>
            <a:off x="7179675"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37" name="Rechteck: abgerundete Ecken 136">
            <a:extLst>
              <a:ext uri="{FF2B5EF4-FFF2-40B4-BE49-F238E27FC236}">
                <a16:creationId xmlns:a16="http://schemas.microsoft.com/office/drawing/2014/main" id="{0119CFA6-8C2B-48EF-A1C1-493702EE8CD8}"/>
              </a:ext>
            </a:extLst>
          </p:cNvPr>
          <p:cNvSpPr/>
          <p:nvPr/>
        </p:nvSpPr>
        <p:spPr>
          <a:xfrm>
            <a:off x="7536000" y="616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50</a:t>
            </a:r>
          </a:p>
        </p:txBody>
      </p:sp>
      <p:sp>
        <p:nvSpPr>
          <p:cNvPr id="138" name="Rechteck: abgerundete Ecken 137">
            <a:extLst>
              <a:ext uri="{FF2B5EF4-FFF2-40B4-BE49-F238E27FC236}">
                <a16:creationId xmlns:a16="http://schemas.microsoft.com/office/drawing/2014/main" id="{87B97061-4F1A-4A56-B174-F368FD872CF6}"/>
              </a:ext>
            </a:extLst>
          </p:cNvPr>
          <p:cNvSpPr/>
          <p:nvPr/>
        </p:nvSpPr>
        <p:spPr>
          <a:xfrm>
            <a:off x="4315825" y="5805850"/>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55</a:t>
            </a:r>
          </a:p>
        </p:txBody>
      </p:sp>
      <p:sp>
        <p:nvSpPr>
          <p:cNvPr id="139" name="Rechteck: abgerundete Ecken 138">
            <a:extLst>
              <a:ext uri="{FF2B5EF4-FFF2-40B4-BE49-F238E27FC236}">
                <a16:creationId xmlns:a16="http://schemas.microsoft.com/office/drawing/2014/main" id="{F0611FFD-C2A5-4E90-B890-F6A758DD401E}"/>
              </a:ext>
            </a:extLst>
          </p:cNvPr>
          <p:cNvSpPr/>
          <p:nvPr/>
        </p:nvSpPr>
        <p:spPr>
          <a:xfrm>
            <a:off x="871400"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40" name="Rechteck: abgerundete Ecken 139">
            <a:extLst>
              <a:ext uri="{FF2B5EF4-FFF2-40B4-BE49-F238E27FC236}">
                <a16:creationId xmlns:a16="http://schemas.microsoft.com/office/drawing/2014/main" id="{D25AAC13-24A0-4C02-976C-51C70AFE055D}"/>
              </a:ext>
            </a:extLst>
          </p:cNvPr>
          <p:cNvSpPr/>
          <p:nvPr/>
        </p:nvSpPr>
        <p:spPr>
          <a:xfrm>
            <a:off x="1231400"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41" name="Rechteck: abgerundete Ecken 140">
            <a:extLst>
              <a:ext uri="{FF2B5EF4-FFF2-40B4-BE49-F238E27FC236}">
                <a16:creationId xmlns:a16="http://schemas.microsoft.com/office/drawing/2014/main" id="{BD12D1FC-5F1A-4884-BB82-C47F9E71562D}"/>
              </a:ext>
            </a:extLst>
          </p:cNvPr>
          <p:cNvSpPr/>
          <p:nvPr/>
        </p:nvSpPr>
        <p:spPr>
          <a:xfrm>
            <a:off x="1582600"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42" name="Rechteck: abgerundete Ecken 141">
            <a:extLst>
              <a:ext uri="{FF2B5EF4-FFF2-40B4-BE49-F238E27FC236}">
                <a16:creationId xmlns:a16="http://schemas.microsoft.com/office/drawing/2014/main" id="{7E832E72-4B9D-40FE-A789-1B4A5BE0C6F3}"/>
              </a:ext>
            </a:extLst>
          </p:cNvPr>
          <p:cNvSpPr/>
          <p:nvPr/>
        </p:nvSpPr>
        <p:spPr>
          <a:xfrm>
            <a:off x="1942600"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225</a:t>
            </a:r>
          </a:p>
        </p:txBody>
      </p:sp>
      <p:sp>
        <p:nvSpPr>
          <p:cNvPr id="143" name="Rechteck: abgerundete Ecken 142">
            <a:extLst>
              <a:ext uri="{FF2B5EF4-FFF2-40B4-BE49-F238E27FC236}">
                <a16:creationId xmlns:a16="http://schemas.microsoft.com/office/drawing/2014/main" id="{6EBDA11E-940F-4342-AB1D-D22F964A8B89}"/>
              </a:ext>
            </a:extLst>
          </p:cNvPr>
          <p:cNvSpPr/>
          <p:nvPr/>
        </p:nvSpPr>
        <p:spPr>
          <a:xfrm>
            <a:off x="2302600"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44" name="Rechteck: abgerundete Ecken 143">
            <a:extLst>
              <a:ext uri="{FF2B5EF4-FFF2-40B4-BE49-F238E27FC236}">
                <a16:creationId xmlns:a16="http://schemas.microsoft.com/office/drawing/2014/main" id="{6FC905D8-FF55-4A84-BE1A-75DDA516BD30}"/>
              </a:ext>
            </a:extLst>
          </p:cNvPr>
          <p:cNvSpPr/>
          <p:nvPr/>
        </p:nvSpPr>
        <p:spPr>
          <a:xfrm>
            <a:off x="2658925"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45" name="Rechteck: abgerundete Ecken 144">
            <a:extLst>
              <a:ext uri="{FF2B5EF4-FFF2-40B4-BE49-F238E27FC236}">
                <a16:creationId xmlns:a16="http://schemas.microsoft.com/office/drawing/2014/main" id="{F40A6544-C2D7-4D09-A162-D91ADDA6F93C}"/>
              </a:ext>
            </a:extLst>
          </p:cNvPr>
          <p:cNvSpPr/>
          <p:nvPr/>
        </p:nvSpPr>
        <p:spPr>
          <a:xfrm>
            <a:off x="3018925"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46" name="Rechteck: abgerundete Ecken 145">
            <a:extLst>
              <a:ext uri="{FF2B5EF4-FFF2-40B4-BE49-F238E27FC236}">
                <a16:creationId xmlns:a16="http://schemas.microsoft.com/office/drawing/2014/main" id="{598A2095-15E7-4CCB-9EDF-83C8E4CD8D93}"/>
              </a:ext>
            </a:extLst>
          </p:cNvPr>
          <p:cNvSpPr/>
          <p:nvPr/>
        </p:nvSpPr>
        <p:spPr>
          <a:xfrm>
            <a:off x="3375250"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600" dirty="0"/>
          </a:p>
        </p:txBody>
      </p:sp>
      <p:sp>
        <p:nvSpPr>
          <p:cNvPr id="147" name="Rechteck: abgerundete Ecken 146">
            <a:extLst>
              <a:ext uri="{FF2B5EF4-FFF2-40B4-BE49-F238E27FC236}">
                <a16:creationId xmlns:a16="http://schemas.microsoft.com/office/drawing/2014/main" id="{DA4555BE-8730-4DB0-AF0D-2D7A42862BEB}"/>
              </a:ext>
            </a:extLst>
          </p:cNvPr>
          <p:cNvSpPr/>
          <p:nvPr/>
        </p:nvSpPr>
        <p:spPr>
          <a:xfrm>
            <a:off x="3731575" y="4723847"/>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250</a:t>
            </a:r>
          </a:p>
        </p:txBody>
      </p:sp>
      <p:sp>
        <p:nvSpPr>
          <p:cNvPr id="148" name="Rechteck: abgerundete Ecken 147">
            <a:extLst>
              <a:ext uri="{FF2B5EF4-FFF2-40B4-BE49-F238E27FC236}">
                <a16:creationId xmlns:a16="http://schemas.microsoft.com/office/drawing/2014/main" id="{4A471B81-74BB-4804-8330-6C5884C48229}"/>
              </a:ext>
            </a:extLst>
          </p:cNvPr>
          <p:cNvSpPr/>
          <p:nvPr/>
        </p:nvSpPr>
        <p:spPr>
          <a:xfrm>
            <a:off x="502600" y="4362846"/>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255</a:t>
            </a:r>
          </a:p>
        </p:txBody>
      </p:sp>
      <p:sp>
        <p:nvSpPr>
          <p:cNvPr id="149" name="Rechteck: abgerundete Ecken 148">
            <a:extLst>
              <a:ext uri="{FF2B5EF4-FFF2-40B4-BE49-F238E27FC236}">
                <a16:creationId xmlns:a16="http://schemas.microsoft.com/office/drawing/2014/main" id="{6C9B9D03-E01D-4D87-AC50-367DDC5EE8FC}"/>
              </a:ext>
            </a:extLst>
          </p:cNvPr>
          <p:cNvSpPr/>
          <p:nvPr/>
        </p:nvSpPr>
        <p:spPr>
          <a:xfrm>
            <a:off x="862600" y="4362846"/>
            <a:ext cx="36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dirty="0"/>
              <a:t>258</a:t>
            </a:r>
          </a:p>
        </p:txBody>
      </p:sp>
      <p:sp>
        <p:nvSpPr>
          <p:cNvPr id="151" name="Textfeld 150">
            <a:extLst>
              <a:ext uri="{FF2B5EF4-FFF2-40B4-BE49-F238E27FC236}">
                <a16:creationId xmlns:a16="http://schemas.microsoft.com/office/drawing/2014/main" id="{5E3D89D9-6E38-4D7B-88A2-75E73D060A68}"/>
              </a:ext>
            </a:extLst>
          </p:cNvPr>
          <p:cNvSpPr txBox="1"/>
          <p:nvPr/>
        </p:nvSpPr>
        <p:spPr>
          <a:xfrm>
            <a:off x="4315826" y="2482482"/>
            <a:ext cx="3580174" cy="3242715"/>
          </a:xfrm>
          <a:prstGeom prst="rect">
            <a:avLst/>
          </a:prstGeom>
          <a:solidFill>
            <a:schemeClr val="accent1">
              <a:lumMod val="20000"/>
              <a:lumOff val="80000"/>
            </a:schemeClr>
          </a:solidFill>
        </p:spPr>
        <p:txBody>
          <a:bodyPr vert="horz" lIns="91440" tIns="45720" rIns="91440" bIns="45720" rtlCol="0" anchor="t">
            <a:normAutofit lnSpcReduction="10000"/>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pPr marL="0" indent="0">
              <a:buNone/>
            </a:pPr>
            <a:r>
              <a:rPr lang="de-DE" sz="1800" b="1" dirty="0"/>
              <a:t>136 J.</a:t>
            </a:r>
            <a:r>
              <a:rPr lang="de-DE" sz="1800" dirty="0"/>
              <a:t> Gottlos </a:t>
            </a:r>
            <a:br>
              <a:rPr lang="de-DE" sz="1800" dirty="0"/>
            </a:br>
            <a:r>
              <a:rPr lang="de-DE" sz="1800" b="1" dirty="0"/>
              <a:t>258 J.</a:t>
            </a:r>
            <a:r>
              <a:rPr lang="de-DE" sz="1800" dirty="0"/>
              <a:t> Gottesfürchtig</a:t>
            </a:r>
          </a:p>
          <a:p>
            <a:pPr marL="0" indent="0">
              <a:buNone/>
            </a:pPr>
            <a:r>
              <a:rPr lang="de-DE" sz="1800" dirty="0"/>
              <a:t>Ein gottesfürchtiger König regierte im Durchschnitt </a:t>
            </a:r>
            <a:r>
              <a:rPr lang="de-DE" sz="1800" b="1" dirty="0"/>
              <a:t>33,8 Jahre (25,8 J.)</a:t>
            </a:r>
          </a:p>
          <a:p>
            <a:pPr marL="0" indent="0">
              <a:buNone/>
            </a:pPr>
            <a:r>
              <a:rPr lang="de-DE" sz="1800" dirty="0"/>
              <a:t>Ein gottloser König regierte im Durchschnitt </a:t>
            </a:r>
            <a:r>
              <a:rPr lang="de-DE" sz="1800" b="1" dirty="0"/>
              <a:t>5,9</a:t>
            </a:r>
            <a:r>
              <a:rPr lang="de-DE" sz="1800" dirty="0"/>
              <a:t> </a:t>
            </a:r>
            <a:r>
              <a:rPr lang="de-DE" sz="1800" b="1" dirty="0"/>
              <a:t>Jahre (13,6 J.)</a:t>
            </a:r>
          </a:p>
          <a:p>
            <a:pPr marL="0" indent="0">
              <a:buNone/>
            </a:pPr>
            <a:r>
              <a:rPr lang="de-DE" sz="1800" dirty="0"/>
              <a:t>Das ist eine</a:t>
            </a:r>
            <a:r>
              <a:rPr lang="de-DE" sz="1800" b="1" dirty="0"/>
              <a:t> 572% (189%) </a:t>
            </a:r>
            <a:r>
              <a:rPr lang="de-DE" sz="1800" dirty="0"/>
              <a:t>längere Regierungszeit!</a:t>
            </a:r>
          </a:p>
        </p:txBody>
      </p:sp>
    </p:spTree>
    <p:extLst>
      <p:ext uri="{BB962C8B-B14F-4D97-AF65-F5344CB8AC3E}">
        <p14:creationId xmlns:p14="http://schemas.microsoft.com/office/powerpoint/2010/main" val="369900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left)">
                                      <p:cBhvr>
                                        <p:cTn id="81" dur="500"/>
                                        <p:tgtEl>
                                          <p:spTgt spid="9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wipe(left)">
                                      <p:cBhvr>
                                        <p:cTn id="84" dur="500"/>
                                        <p:tgtEl>
                                          <p:spTgt spid="9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wipe(left)">
                                      <p:cBhvr>
                                        <p:cTn id="87" dur="500"/>
                                        <p:tgtEl>
                                          <p:spTgt spid="97"/>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100"/>
                                        <p:tgtEl>
                                          <p:spTgt spid="98"/>
                                        </p:tgtEl>
                                      </p:cBhvr>
                                    </p:animEffect>
                                    <p:anim calcmode="lin" valueType="num">
                                      <p:cBhvr>
                                        <p:cTn id="93" dur="100" fill="hold"/>
                                        <p:tgtEl>
                                          <p:spTgt spid="98"/>
                                        </p:tgtEl>
                                        <p:attrNameLst>
                                          <p:attrName>ppt_x</p:attrName>
                                        </p:attrNameLst>
                                      </p:cBhvr>
                                      <p:tavLst>
                                        <p:tav tm="0">
                                          <p:val>
                                            <p:strVal val="#ppt_x"/>
                                          </p:val>
                                        </p:tav>
                                        <p:tav tm="100000">
                                          <p:val>
                                            <p:strVal val="#ppt_x"/>
                                          </p:val>
                                        </p:tav>
                                      </p:tavLst>
                                    </p:anim>
                                    <p:anim calcmode="lin" valueType="num">
                                      <p:cBhvr>
                                        <p:cTn id="94" dur="100" fill="hold"/>
                                        <p:tgtEl>
                                          <p:spTgt spid="98"/>
                                        </p:tgtEl>
                                        <p:attrNameLst>
                                          <p:attrName>ppt_y</p:attrName>
                                        </p:attrNameLst>
                                      </p:cBhvr>
                                      <p:tavLst>
                                        <p:tav tm="0">
                                          <p:val>
                                            <p:strVal val="#ppt_y-.1"/>
                                          </p:val>
                                        </p:tav>
                                        <p:tav tm="100000">
                                          <p:val>
                                            <p:strVal val="#ppt_y"/>
                                          </p:val>
                                        </p:tav>
                                      </p:tavLst>
                                    </p:anim>
                                  </p:childTnLst>
                                </p:cTn>
                              </p:par>
                            </p:childTnLst>
                          </p:cTn>
                        </p:par>
                        <p:par>
                          <p:cTn id="95" fill="hold">
                            <p:stCondLst>
                              <p:cond delay="100"/>
                            </p:stCondLst>
                            <p:childTnLst>
                              <p:par>
                                <p:cTn id="96" presetID="47"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
                                        <p:tgtEl>
                                          <p:spTgt spid="99"/>
                                        </p:tgtEl>
                                      </p:cBhvr>
                                    </p:animEffect>
                                    <p:anim calcmode="lin" valueType="num">
                                      <p:cBhvr>
                                        <p:cTn id="99" dur="100" fill="hold"/>
                                        <p:tgtEl>
                                          <p:spTgt spid="99"/>
                                        </p:tgtEl>
                                        <p:attrNameLst>
                                          <p:attrName>ppt_x</p:attrName>
                                        </p:attrNameLst>
                                      </p:cBhvr>
                                      <p:tavLst>
                                        <p:tav tm="0">
                                          <p:val>
                                            <p:strVal val="#ppt_x"/>
                                          </p:val>
                                        </p:tav>
                                        <p:tav tm="100000">
                                          <p:val>
                                            <p:strVal val="#ppt_x"/>
                                          </p:val>
                                        </p:tav>
                                      </p:tavLst>
                                    </p:anim>
                                    <p:anim calcmode="lin" valueType="num">
                                      <p:cBhvr>
                                        <p:cTn id="100" dur="1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200"/>
                            </p:stCondLst>
                            <p:childTnLst>
                              <p:par>
                                <p:cTn id="102" presetID="47" presetClass="entr" presetSubtype="0" fill="hold" grpId="0" nodeType="afterEffect">
                                  <p:stCondLst>
                                    <p:cond delay="0"/>
                                  </p:stCondLst>
                                  <p:childTnLst>
                                    <p:set>
                                      <p:cBhvr>
                                        <p:cTn id="103" dur="1" fill="hold">
                                          <p:stCondLst>
                                            <p:cond delay="0"/>
                                          </p:stCondLst>
                                        </p:cTn>
                                        <p:tgtEl>
                                          <p:spTgt spid="100"/>
                                        </p:tgtEl>
                                        <p:attrNameLst>
                                          <p:attrName>style.visibility</p:attrName>
                                        </p:attrNameLst>
                                      </p:cBhvr>
                                      <p:to>
                                        <p:strVal val="visible"/>
                                      </p:to>
                                    </p:set>
                                    <p:animEffect transition="in" filter="fade">
                                      <p:cBhvr>
                                        <p:cTn id="104" dur="100"/>
                                        <p:tgtEl>
                                          <p:spTgt spid="100"/>
                                        </p:tgtEl>
                                      </p:cBhvr>
                                    </p:animEffect>
                                    <p:anim calcmode="lin" valueType="num">
                                      <p:cBhvr>
                                        <p:cTn id="105" dur="100" fill="hold"/>
                                        <p:tgtEl>
                                          <p:spTgt spid="100"/>
                                        </p:tgtEl>
                                        <p:attrNameLst>
                                          <p:attrName>ppt_x</p:attrName>
                                        </p:attrNameLst>
                                      </p:cBhvr>
                                      <p:tavLst>
                                        <p:tav tm="0">
                                          <p:val>
                                            <p:strVal val="#ppt_x"/>
                                          </p:val>
                                        </p:tav>
                                        <p:tav tm="100000">
                                          <p:val>
                                            <p:strVal val="#ppt_x"/>
                                          </p:val>
                                        </p:tav>
                                      </p:tavLst>
                                    </p:anim>
                                    <p:anim calcmode="lin" valueType="num">
                                      <p:cBhvr>
                                        <p:cTn id="106" dur="100" fill="hold"/>
                                        <p:tgtEl>
                                          <p:spTgt spid="100"/>
                                        </p:tgtEl>
                                        <p:attrNameLst>
                                          <p:attrName>ppt_y</p:attrName>
                                        </p:attrNameLst>
                                      </p:cBhvr>
                                      <p:tavLst>
                                        <p:tav tm="0">
                                          <p:val>
                                            <p:strVal val="#ppt_y-.1"/>
                                          </p:val>
                                        </p:tav>
                                        <p:tav tm="100000">
                                          <p:val>
                                            <p:strVal val="#ppt_y"/>
                                          </p:val>
                                        </p:tav>
                                      </p:tavLst>
                                    </p:anim>
                                  </p:childTnLst>
                                </p:cTn>
                              </p:par>
                            </p:childTnLst>
                          </p:cTn>
                        </p:par>
                        <p:par>
                          <p:cTn id="107" fill="hold">
                            <p:stCondLst>
                              <p:cond delay="300"/>
                            </p:stCondLst>
                            <p:childTnLst>
                              <p:par>
                                <p:cTn id="108" presetID="47" presetClass="entr" presetSubtype="0" fill="hold" grpId="0" nodeType="after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fade">
                                      <p:cBhvr>
                                        <p:cTn id="110" dur="100"/>
                                        <p:tgtEl>
                                          <p:spTgt spid="101"/>
                                        </p:tgtEl>
                                      </p:cBhvr>
                                    </p:animEffect>
                                    <p:anim calcmode="lin" valueType="num">
                                      <p:cBhvr>
                                        <p:cTn id="111" dur="100" fill="hold"/>
                                        <p:tgtEl>
                                          <p:spTgt spid="101"/>
                                        </p:tgtEl>
                                        <p:attrNameLst>
                                          <p:attrName>ppt_x</p:attrName>
                                        </p:attrNameLst>
                                      </p:cBhvr>
                                      <p:tavLst>
                                        <p:tav tm="0">
                                          <p:val>
                                            <p:strVal val="#ppt_x"/>
                                          </p:val>
                                        </p:tav>
                                        <p:tav tm="100000">
                                          <p:val>
                                            <p:strVal val="#ppt_x"/>
                                          </p:val>
                                        </p:tav>
                                      </p:tavLst>
                                    </p:anim>
                                    <p:anim calcmode="lin" valueType="num">
                                      <p:cBhvr>
                                        <p:cTn id="112" dur="100" fill="hold"/>
                                        <p:tgtEl>
                                          <p:spTgt spid="101"/>
                                        </p:tgtEl>
                                        <p:attrNameLst>
                                          <p:attrName>ppt_y</p:attrName>
                                        </p:attrNameLst>
                                      </p:cBhvr>
                                      <p:tavLst>
                                        <p:tav tm="0">
                                          <p:val>
                                            <p:strVal val="#ppt_y-.1"/>
                                          </p:val>
                                        </p:tav>
                                        <p:tav tm="100000">
                                          <p:val>
                                            <p:strVal val="#ppt_y"/>
                                          </p:val>
                                        </p:tav>
                                      </p:tavLst>
                                    </p:anim>
                                  </p:childTnLst>
                                </p:cTn>
                              </p:par>
                            </p:childTnLst>
                          </p:cTn>
                        </p:par>
                        <p:par>
                          <p:cTn id="113" fill="hold">
                            <p:stCondLst>
                              <p:cond delay="4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
                                        <p:tgtEl>
                                          <p:spTgt spid="102"/>
                                        </p:tgtEl>
                                      </p:cBhvr>
                                    </p:animEffect>
                                    <p:anim calcmode="lin" valueType="num">
                                      <p:cBhvr>
                                        <p:cTn id="117" dur="100" fill="hold"/>
                                        <p:tgtEl>
                                          <p:spTgt spid="102"/>
                                        </p:tgtEl>
                                        <p:attrNameLst>
                                          <p:attrName>ppt_x</p:attrName>
                                        </p:attrNameLst>
                                      </p:cBhvr>
                                      <p:tavLst>
                                        <p:tav tm="0">
                                          <p:val>
                                            <p:strVal val="#ppt_x"/>
                                          </p:val>
                                        </p:tav>
                                        <p:tav tm="100000">
                                          <p:val>
                                            <p:strVal val="#ppt_x"/>
                                          </p:val>
                                        </p:tav>
                                      </p:tavLst>
                                    </p:anim>
                                    <p:anim calcmode="lin" valueType="num">
                                      <p:cBhvr>
                                        <p:cTn id="118" dur="100" fill="hold"/>
                                        <p:tgtEl>
                                          <p:spTgt spid="102"/>
                                        </p:tgtEl>
                                        <p:attrNameLst>
                                          <p:attrName>ppt_y</p:attrName>
                                        </p:attrNameLst>
                                      </p:cBhvr>
                                      <p:tavLst>
                                        <p:tav tm="0">
                                          <p:val>
                                            <p:strVal val="#ppt_y-.1"/>
                                          </p:val>
                                        </p:tav>
                                        <p:tav tm="100000">
                                          <p:val>
                                            <p:strVal val="#ppt_y"/>
                                          </p:val>
                                        </p:tav>
                                      </p:tavLst>
                                    </p:anim>
                                  </p:childTnLst>
                                </p:cTn>
                              </p:par>
                            </p:childTnLst>
                          </p:cTn>
                        </p:par>
                        <p:par>
                          <p:cTn id="119" fill="hold">
                            <p:stCondLst>
                              <p:cond delay="500"/>
                            </p:stCondLst>
                            <p:childTnLst>
                              <p:par>
                                <p:cTn id="120" presetID="47" presetClass="entr" presetSubtype="0" fill="hold" grpId="0" nodeType="afterEffect">
                                  <p:stCondLst>
                                    <p:cond delay="0"/>
                                  </p:stCondLst>
                                  <p:childTnLst>
                                    <p:set>
                                      <p:cBhvr>
                                        <p:cTn id="121" dur="1" fill="hold">
                                          <p:stCondLst>
                                            <p:cond delay="0"/>
                                          </p:stCondLst>
                                        </p:cTn>
                                        <p:tgtEl>
                                          <p:spTgt spid="103"/>
                                        </p:tgtEl>
                                        <p:attrNameLst>
                                          <p:attrName>style.visibility</p:attrName>
                                        </p:attrNameLst>
                                      </p:cBhvr>
                                      <p:to>
                                        <p:strVal val="visible"/>
                                      </p:to>
                                    </p:set>
                                    <p:animEffect transition="in" filter="fade">
                                      <p:cBhvr>
                                        <p:cTn id="122" dur="100"/>
                                        <p:tgtEl>
                                          <p:spTgt spid="103"/>
                                        </p:tgtEl>
                                      </p:cBhvr>
                                    </p:animEffect>
                                    <p:anim calcmode="lin" valueType="num">
                                      <p:cBhvr>
                                        <p:cTn id="123" dur="100" fill="hold"/>
                                        <p:tgtEl>
                                          <p:spTgt spid="103"/>
                                        </p:tgtEl>
                                        <p:attrNameLst>
                                          <p:attrName>ppt_x</p:attrName>
                                        </p:attrNameLst>
                                      </p:cBhvr>
                                      <p:tavLst>
                                        <p:tav tm="0">
                                          <p:val>
                                            <p:strVal val="#ppt_x"/>
                                          </p:val>
                                        </p:tav>
                                        <p:tav tm="100000">
                                          <p:val>
                                            <p:strVal val="#ppt_x"/>
                                          </p:val>
                                        </p:tav>
                                      </p:tavLst>
                                    </p:anim>
                                    <p:anim calcmode="lin" valueType="num">
                                      <p:cBhvr>
                                        <p:cTn id="124" dur="100" fill="hold"/>
                                        <p:tgtEl>
                                          <p:spTgt spid="103"/>
                                        </p:tgtEl>
                                        <p:attrNameLst>
                                          <p:attrName>ppt_y</p:attrName>
                                        </p:attrNameLst>
                                      </p:cBhvr>
                                      <p:tavLst>
                                        <p:tav tm="0">
                                          <p:val>
                                            <p:strVal val="#ppt_y-.1"/>
                                          </p:val>
                                        </p:tav>
                                        <p:tav tm="100000">
                                          <p:val>
                                            <p:strVal val="#ppt_y"/>
                                          </p:val>
                                        </p:tav>
                                      </p:tavLst>
                                    </p:anim>
                                  </p:childTnLst>
                                </p:cTn>
                              </p:par>
                            </p:childTnLst>
                          </p:cTn>
                        </p:par>
                        <p:par>
                          <p:cTn id="125" fill="hold">
                            <p:stCondLst>
                              <p:cond delay="600"/>
                            </p:stCondLst>
                            <p:childTnLst>
                              <p:par>
                                <p:cTn id="126" presetID="47" presetClass="entr" presetSubtype="0" fill="hold" grpId="0" nodeType="afterEffect">
                                  <p:stCondLst>
                                    <p:cond delay="0"/>
                                  </p:stCondLst>
                                  <p:childTnLst>
                                    <p:set>
                                      <p:cBhvr>
                                        <p:cTn id="127" dur="1" fill="hold">
                                          <p:stCondLst>
                                            <p:cond delay="0"/>
                                          </p:stCondLst>
                                        </p:cTn>
                                        <p:tgtEl>
                                          <p:spTgt spid="104"/>
                                        </p:tgtEl>
                                        <p:attrNameLst>
                                          <p:attrName>style.visibility</p:attrName>
                                        </p:attrNameLst>
                                      </p:cBhvr>
                                      <p:to>
                                        <p:strVal val="visible"/>
                                      </p:to>
                                    </p:set>
                                    <p:animEffect transition="in" filter="fade">
                                      <p:cBhvr>
                                        <p:cTn id="128" dur="100"/>
                                        <p:tgtEl>
                                          <p:spTgt spid="104"/>
                                        </p:tgtEl>
                                      </p:cBhvr>
                                    </p:animEffect>
                                    <p:anim calcmode="lin" valueType="num">
                                      <p:cBhvr>
                                        <p:cTn id="129" dur="100" fill="hold"/>
                                        <p:tgtEl>
                                          <p:spTgt spid="104"/>
                                        </p:tgtEl>
                                        <p:attrNameLst>
                                          <p:attrName>ppt_x</p:attrName>
                                        </p:attrNameLst>
                                      </p:cBhvr>
                                      <p:tavLst>
                                        <p:tav tm="0">
                                          <p:val>
                                            <p:strVal val="#ppt_x"/>
                                          </p:val>
                                        </p:tav>
                                        <p:tav tm="100000">
                                          <p:val>
                                            <p:strVal val="#ppt_x"/>
                                          </p:val>
                                        </p:tav>
                                      </p:tavLst>
                                    </p:anim>
                                    <p:anim calcmode="lin" valueType="num">
                                      <p:cBhvr>
                                        <p:cTn id="130" dur="100" fill="hold"/>
                                        <p:tgtEl>
                                          <p:spTgt spid="104"/>
                                        </p:tgtEl>
                                        <p:attrNameLst>
                                          <p:attrName>ppt_y</p:attrName>
                                        </p:attrNameLst>
                                      </p:cBhvr>
                                      <p:tavLst>
                                        <p:tav tm="0">
                                          <p:val>
                                            <p:strVal val="#ppt_y-.1"/>
                                          </p:val>
                                        </p:tav>
                                        <p:tav tm="100000">
                                          <p:val>
                                            <p:strVal val="#ppt_y"/>
                                          </p:val>
                                        </p:tav>
                                      </p:tavLst>
                                    </p:anim>
                                  </p:childTnLst>
                                </p:cTn>
                              </p:par>
                            </p:childTnLst>
                          </p:cTn>
                        </p:par>
                        <p:par>
                          <p:cTn id="131" fill="hold">
                            <p:stCondLst>
                              <p:cond delay="700"/>
                            </p:stCondLst>
                            <p:childTnLst>
                              <p:par>
                                <p:cTn id="132" presetID="47" presetClass="entr" presetSubtype="0" fill="hold" grpId="0" nodeType="afterEffect">
                                  <p:stCondLst>
                                    <p:cond delay="0"/>
                                  </p:stCondLst>
                                  <p:childTnLst>
                                    <p:set>
                                      <p:cBhvr>
                                        <p:cTn id="133" dur="1" fill="hold">
                                          <p:stCondLst>
                                            <p:cond delay="0"/>
                                          </p:stCondLst>
                                        </p:cTn>
                                        <p:tgtEl>
                                          <p:spTgt spid="105"/>
                                        </p:tgtEl>
                                        <p:attrNameLst>
                                          <p:attrName>style.visibility</p:attrName>
                                        </p:attrNameLst>
                                      </p:cBhvr>
                                      <p:to>
                                        <p:strVal val="visible"/>
                                      </p:to>
                                    </p:set>
                                    <p:animEffect transition="in" filter="fade">
                                      <p:cBhvr>
                                        <p:cTn id="134" dur="100"/>
                                        <p:tgtEl>
                                          <p:spTgt spid="105"/>
                                        </p:tgtEl>
                                      </p:cBhvr>
                                    </p:animEffect>
                                    <p:anim calcmode="lin" valueType="num">
                                      <p:cBhvr>
                                        <p:cTn id="135" dur="100" fill="hold"/>
                                        <p:tgtEl>
                                          <p:spTgt spid="105"/>
                                        </p:tgtEl>
                                        <p:attrNameLst>
                                          <p:attrName>ppt_x</p:attrName>
                                        </p:attrNameLst>
                                      </p:cBhvr>
                                      <p:tavLst>
                                        <p:tav tm="0">
                                          <p:val>
                                            <p:strVal val="#ppt_x"/>
                                          </p:val>
                                        </p:tav>
                                        <p:tav tm="100000">
                                          <p:val>
                                            <p:strVal val="#ppt_x"/>
                                          </p:val>
                                        </p:tav>
                                      </p:tavLst>
                                    </p:anim>
                                    <p:anim calcmode="lin" valueType="num">
                                      <p:cBhvr>
                                        <p:cTn id="136" dur="100" fill="hold"/>
                                        <p:tgtEl>
                                          <p:spTgt spid="105"/>
                                        </p:tgtEl>
                                        <p:attrNameLst>
                                          <p:attrName>ppt_y</p:attrName>
                                        </p:attrNameLst>
                                      </p:cBhvr>
                                      <p:tavLst>
                                        <p:tav tm="0">
                                          <p:val>
                                            <p:strVal val="#ppt_y-.1"/>
                                          </p:val>
                                        </p:tav>
                                        <p:tav tm="100000">
                                          <p:val>
                                            <p:strVal val="#ppt_y"/>
                                          </p:val>
                                        </p:tav>
                                      </p:tavLst>
                                    </p:anim>
                                  </p:childTnLst>
                                </p:cTn>
                              </p:par>
                            </p:childTnLst>
                          </p:cTn>
                        </p:par>
                        <p:par>
                          <p:cTn id="137" fill="hold">
                            <p:stCondLst>
                              <p:cond delay="800"/>
                            </p:stCondLst>
                            <p:childTnLst>
                              <p:par>
                                <p:cTn id="138" presetID="47" presetClass="entr" presetSubtype="0" fill="hold" grpId="0" nodeType="afterEffect">
                                  <p:stCondLst>
                                    <p:cond delay="0"/>
                                  </p:stCondLst>
                                  <p:childTnLst>
                                    <p:set>
                                      <p:cBhvr>
                                        <p:cTn id="139" dur="1" fill="hold">
                                          <p:stCondLst>
                                            <p:cond delay="0"/>
                                          </p:stCondLst>
                                        </p:cTn>
                                        <p:tgtEl>
                                          <p:spTgt spid="106"/>
                                        </p:tgtEl>
                                        <p:attrNameLst>
                                          <p:attrName>style.visibility</p:attrName>
                                        </p:attrNameLst>
                                      </p:cBhvr>
                                      <p:to>
                                        <p:strVal val="visible"/>
                                      </p:to>
                                    </p:set>
                                    <p:animEffect transition="in" filter="fade">
                                      <p:cBhvr>
                                        <p:cTn id="140" dur="100"/>
                                        <p:tgtEl>
                                          <p:spTgt spid="106"/>
                                        </p:tgtEl>
                                      </p:cBhvr>
                                    </p:animEffect>
                                    <p:anim calcmode="lin" valueType="num">
                                      <p:cBhvr>
                                        <p:cTn id="141" dur="100" fill="hold"/>
                                        <p:tgtEl>
                                          <p:spTgt spid="106"/>
                                        </p:tgtEl>
                                        <p:attrNameLst>
                                          <p:attrName>ppt_x</p:attrName>
                                        </p:attrNameLst>
                                      </p:cBhvr>
                                      <p:tavLst>
                                        <p:tav tm="0">
                                          <p:val>
                                            <p:strVal val="#ppt_x"/>
                                          </p:val>
                                        </p:tav>
                                        <p:tav tm="100000">
                                          <p:val>
                                            <p:strVal val="#ppt_x"/>
                                          </p:val>
                                        </p:tav>
                                      </p:tavLst>
                                    </p:anim>
                                    <p:anim calcmode="lin" valueType="num">
                                      <p:cBhvr>
                                        <p:cTn id="142" dur="100" fill="hold"/>
                                        <p:tgtEl>
                                          <p:spTgt spid="106"/>
                                        </p:tgtEl>
                                        <p:attrNameLst>
                                          <p:attrName>ppt_y</p:attrName>
                                        </p:attrNameLst>
                                      </p:cBhvr>
                                      <p:tavLst>
                                        <p:tav tm="0">
                                          <p:val>
                                            <p:strVal val="#ppt_y-.1"/>
                                          </p:val>
                                        </p:tav>
                                        <p:tav tm="100000">
                                          <p:val>
                                            <p:strVal val="#ppt_y"/>
                                          </p:val>
                                        </p:tav>
                                      </p:tavLst>
                                    </p:anim>
                                  </p:childTnLst>
                                </p:cTn>
                              </p:par>
                            </p:childTnLst>
                          </p:cTn>
                        </p:par>
                        <p:par>
                          <p:cTn id="143" fill="hold">
                            <p:stCondLst>
                              <p:cond delay="900"/>
                            </p:stCondLst>
                            <p:childTnLst>
                              <p:par>
                                <p:cTn id="144" presetID="4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
                                        <p:tgtEl>
                                          <p:spTgt spid="107"/>
                                        </p:tgtEl>
                                      </p:cBhvr>
                                    </p:animEffect>
                                    <p:anim calcmode="lin" valueType="num">
                                      <p:cBhvr>
                                        <p:cTn id="147" dur="100" fill="hold"/>
                                        <p:tgtEl>
                                          <p:spTgt spid="107"/>
                                        </p:tgtEl>
                                        <p:attrNameLst>
                                          <p:attrName>ppt_x</p:attrName>
                                        </p:attrNameLst>
                                      </p:cBhvr>
                                      <p:tavLst>
                                        <p:tav tm="0">
                                          <p:val>
                                            <p:strVal val="#ppt_x"/>
                                          </p:val>
                                        </p:tav>
                                        <p:tav tm="100000">
                                          <p:val>
                                            <p:strVal val="#ppt_x"/>
                                          </p:val>
                                        </p:tav>
                                      </p:tavLst>
                                    </p:anim>
                                    <p:anim calcmode="lin" valueType="num">
                                      <p:cBhvr>
                                        <p:cTn id="148" dur="100" fill="hold"/>
                                        <p:tgtEl>
                                          <p:spTgt spid="107"/>
                                        </p:tgtEl>
                                        <p:attrNameLst>
                                          <p:attrName>ppt_y</p:attrName>
                                        </p:attrNameLst>
                                      </p:cBhvr>
                                      <p:tavLst>
                                        <p:tav tm="0">
                                          <p:val>
                                            <p:strVal val="#ppt_y-.1"/>
                                          </p:val>
                                        </p:tav>
                                        <p:tav tm="100000">
                                          <p:val>
                                            <p:strVal val="#ppt_y"/>
                                          </p:val>
                                        </p:tav>
                                      </p:tavLst>
                                    </p:anim>
                                  </p:childTnLst>
                                </p:cTn>
                              </p:par>
                            </p:childTnLst>
                          </p:cTn>
                        </p:par>
                        <p:par>
                          <p:cTn id="149" fill="hold">
                            <p:stCondLst>
                              <p:cond delay="1000"/>
                            </p:stCondLst>
                            <p:childTnLst>
                              <p:par>
                                <p:cTn id="150" presetID="47" presetClass="entr" presetSubtype="0" fill="hold" grpId="0" nodeType="afterEffect">
                                  <p:stCondLst>
                                    <p:cond delay="0"/>
                                  </p:stCondLst>
                                  <p:childTnLst>
                                    <p:set>
                                      <p:cBhvr>
                                        <p:cTn id="151" dur="1" fill="hold">
                                          <p:stCondLst>
                                            <p:cond delay="0"/>
                                          </p:stCondLst>
                                        </p:cTn>
                                        <p:tgtEl>
                                          <p:spTgt spid="108"/>
                                        </p:tgtEl>
                                        <p:attrNameLst>
                                          <p:attrName>style.visibility</p:attrName>
                                        </p:attrNameLst>
                                      </p:cBhvr>
                                      <p:to>
                                        <p:strVal val="visible"/>
                                      </p:to>
                                    </p:set>
                                    <p:animEffect transition="in" filter="fade">
                                      <p:cBhvr>
                                        <p:cTn id="152" dur="100"/>
                                        <p:tgtEl>
                                          <p:spTgt spid="108"/>
                                        </p:tgtEl>
                                      </p:cBhvr>
                                    </p:animEffect>
                                    <p:anim calcmode="lin" valueType="num">
                                      <p:cBhvr>
                                        <p:cTn id="153" dur="100" fill="hold"/>
                                        <p:tgtEl>
                                          <p:spTgt spid="108"/>
                                        </p:tgtEl>
                                        <p:attrNameLst>
                                          <p:attrName>ppt_x</p:attrName>
                                        </p:attrNameLst>
                                      </p:cBhvr>
                                      <p:tavLst>
                                        <p:tav tm="0">
                                          <p:val>
                                            <p:strVal val="#ppt_x"/>
                                          </p:val>
                                        </p:tav>
                                        <p:tav tm="100000">
                                          <p:val>
                                            <p:strVal val="#ppt_x"/>
                                          </p:val>
                                        </p:tav>
                                      </p:tavLst>
                                    </p:anim>
                                    <p:anim calcmode="lin" valueType="num">
                                      <p:cBhvr>
                                        <p:cTn id="154" dur="100" fill="hold"/>
                                        <p:tgtEl>
                                          <p:spTgt spid="108"/>
                                        </p:tgtEl>
                                        <p:attrNameLst>
                                          <p:attrName>ppt_y</p:attrName>
                                        </p:attrNameLst>
                                      </p:cBhvr>
                                      <p:tavLst>
                                        <p:tav tm="0">
                                          <p:val>
                                            <p:strVal val="#ppt_y-.1"/>
                                          </p:val>
                                        </p:tav>
                                        <p:tav tm="100000">
                                          <p:val>
                                            <p:strVal val="#ppt_y"/>
                                          </p:val>
                                        </p:tav>
                                      </p:tavLst>
                                    </p:anim>
                                  </p:childTnLst>
                                </p:cTn>
                              </p:par>
                            </p:childTnLst>
                          </p:cTn>
                        </p:par>
                        <p:par>
                          <p:cTn id="155" fill="hold">
                            <p:stCondLst>
                              <p:cond delay="1100"/>
                            </p:stCondLst>
                            <p:childTnLst>
                              <p:par>
                                <p:cTn id="156" presetID="47" presetClass="entr" presetSubtype="0" fill="hold" grpId="0" nodeType="afterEffect">
                                  <p:stCondLst>
                                    <p:cond delay="0"/>
                                  </p:stCondLst>
                                  <p:childTnLst>
                                    <p:set>
                                      <p:cBhvr>
                                        <p:cTn id="157" dur="1" fill="hold">
                                          <p:stCondLst>
                                            <p:cond delay="0"/>
                                          </p:stCondLst>
                                        </p:cTn>
                                        <p:tgtEl>
                                          <p:spTgt spid="109"/>
                                        </p:tgtEl>
                                        <p:attrNameLst>
                                          <p:attrName>style.visibility</p:attrName>
                                        </p:attrNameLst>
                                      </p:cBhvr>
                                      <p:to>
                                        <p:strVal val="visible"/>
                                      </p:to>
                                    </p:set>
                                    <p:animEffect transition="in" filter="fade">
                                      <p:cBhvr>
                                        <p:cTn id="158" dur="100"/>
                                        <p:tgtEl>
                                          <p:spTgt spid="109"/>
                                        </p:tgtEl>
                                      </p:cBhvr>
                                    </p:animEffect>
                                    <p:anim calcmode="lin" valueType="num">
                                      <p:cBhvr>
                                        <p:cTn id="159" dur="100" fill="hold"/>
                                        <p:tgtEl>
                                          <p:spTgt spid="109"/>
                                        </p:tgtEl>
                                        <p:attrNameLst>
                                          <p:attrName>ppt_x</p:attrName>
                                        </p:attrNameLst>
                                      </p:cBhvr>
                                      <p:tavLst>
                                        <p:tav tm="0">
                                          <p:val>
                                            <p:strVal val="#ppt_x"/>
                                          </p:val>
                                        </p:tav>
                                        <p:tav tm="100000">
                                          <p:val>
                                            <p:strVal val="#ppt_x"/>
                                          </p:val>
                                        </p:tav>
                                      </p:tavLst>
                                    </p:anim>
                                    <p:anim calcmode="lin" valueType="num">
                                      <p:cBhvr>
                                        <p:cTn id="160" dur="100" fill="hold"/>
                                        <p:tgtEl>
                                          <p:spTgt spid="109"/>
                                        </p:tgtEl>
                                        <p:attrNameLst>
                                          <p:attrName>ppt_y</p:attrName>
                                        </p:attrNameLst>
                                      </p:cBhvr>
                                      <p:tavLst>
                                        <p:tav tm="0">
                                          <p:val>
                                            <p:strVal val="#ppt_y-.1"/>
                                          </p:val>
                                        </p:tav>
                                        <p:tav tm="100000">
                                          <p:val>
                                            <p:strVal val="#ppt_y"/>
                                          </p:val>
                                        </p:tav>
                                      </p:tavLst>
                                    </p:anim>
                                  </p:childTnLst>
                                </p:cTn>
                              </p:par>
                            </p:childTnLst>
                          </p:cTn>
                        </p:par>
                        <p:par>
                          <p:cTn id="161" fill="hold">
                            <p:stCondLst>
                              <p:cond delay="1200"/>
                            </p:stCondLst>
                            <p:childTnLst>
                              <p:par>
                                <p:cTn id="162" presetID="47" presetClass="entr" presetSubtype="0" fill="hold" grpId="0" nodeType="afterEffect">
                                  <p:stCondLst>
                                    <p:cond delay="0"/>
                                  </p:stCondLst>
                                  <p:childTnLst>
                                    <p:set>
                                      <p:cBhvr>
                                        <p:cTn id="163" dur="1" fill="hold">
                                          <p:stCondLst>
                                            <p:cond delay="0"/>
                                          </p:stCondLst>
                                        </p:cTn>
                                        <p:tgtEl>
                                          <p:spTgt spid="110"/>
                                        </p:tgtEl>
                                        <p:attrNameLst>
                                          <p:attrName>style.visibility</p:attrName>
                                        </p:attrNameLst>
                                      </p:cBhvr>
                                      <p:to>
                                        <p:strVal val="visible"/>
                                      </p:to>
                                    </p:set>
                                    <p:animEffect transition="in" filter="fade">
                                      <p:cBhvr>
                                        <p:cTn id="164" dur="100"/>
                                        <p:tgtEl>
                                          <p:spTgt spid="110"/>
                                        </p:tgtEl>
                                      </p:cBhvr>
                                    </p:animEffect>
                                    <p:anim calcmode="lin" valueType="num">
                                      <p:cBhvr>
                                        <p:cTn id="165" dur="100" fill="hold"/>
                                        <p:tgtEl>
                                          <p:spTgt spid="110"/>
                                        </p:tgtEl>
                                        <p:attrNameLst>
                                          <p:attrName>ppt_x</p:attrName>
                                        </p:attrNameLst>
                                      </p:cBhvr>
                                      <p:tavLst>
                                        <p:tav tm="0">
                                          <p:val>
                                            <p:strVal val="#ppt_x"/>
                                          </p:val>
                                        </p:tav>
                                        <p:tav tm="100000">
                                          <p:val>
                                            <p:strVal val="#ppt_x"/>
                                          </p:val>
                                        </p:tav>
                                      </p:tavLst>
                                    </p:anim>
                                    <p:anim calcmode="lin" valueType="num">
                                      <p:cBhvr>
                                        <p:cTn id="166" dur="100" fill="hold"/>
                                        <p:tgtEl>
                                          <p:spTgt spid="110"/>
                                        </p:tgtEl>
                                        <p:attrNameLst>
                                          <p:attrName>ppt_y</p:attrName>
                                        </p:attrNameLst>
                                      </p:cBhvr>
                                      <p:tavLst>
                                        <p:tav tm="0">
                                          <p:val>
                                            <p:strVal val="#ppt_y-.1"/>
                                          </p:val>
                                        </p:tav>
                                        <p:tav tm="100000">
                                          <p:val>
                                            <p:strVal val="#ppt_y"/>
                                          </p:val>
                                        </p:tav>
                                      </p:tavLst>
                                    </p:anim>
                                  </p:childTnLst>
                                </p:cTn>
                              </p:par>
                            </p:childTnLst>
                          </p:cTn>
                        </p:par>
                        <p:par>
                          <p:cTn id="167" fill="hold">
                            <p:stCondLst>
                              <p:cond delay="1300"/>
                            </p:stCondLst>
                            <p:childTnLst>
                              <p:par>
                                <p:cTn id="168" presetID="47" presetClass="entr" presetSubtype="0" fill="hold" grpId="0" nodeType="afterEffect">
                                  <p:stCondLst>
                                    <p:cond delay="0"/>
                                  </p:stCondLst>
                                  <p:childTnLst>
                                    <p:set>
                                      <p:cBhvr>
                                        <p:cTn id="169" dur="1" fill="hold">
                                          <p:stCondLst>
                                            <p:cond delay="0"/>
                                          </p:stCondLst>
                                        </p:cTn>
                                        <p:tgtEl>
                                          <p:spTgt spid="111"/>
                                        </p:tgtEl>
                                        <p:attrNameLst>
                                          <p:attrName>style.visibility</p:attrName>
                                        </p:attrNameLst>
                                      </p:cBhvr>
                                      <p:to>
                                        <p:strVal val="visible"/>
                                      </p:to>
                                    </p:set>
                                    <p:animEffect transition="in" filter="fade">
                                      <p:cBhvr>
                                        <p:cTn id="170" dur="100"/>
                                        <p:tgtEl>
                                          <p:spTgt spid="111"/>
                                        </p:tgtEl>
                                      </p:cBhvr>
                                    </p:animEffect>
                                    <p:anim calcmode="lin" valueType="num">
                                      <p:cBhvr>
                                        <p:cTn id="171" dur="100" fill="hold"/>
                                        <p:tgtEl>
                                          <p:spTgt spid="111"/>
                                        </p:tgtEl>
                                        <p:attrNameLst>
                                          <p:attrName>ppt_x</p:attrName>
                                        </p:attrNameLst>
                                      </p:cBhvr>
                                      <p:tavLst>
                                        <p:tav tm="0">
                                          <p:val>
                                            <p:strVal val="#ppt_x"/>
                                          </p:val>
                                        </p:tav>
                                        <p:tav tm="100000">
                                          <p:val>
                                            <p:strVal val="#ppt_x"/>
                                          </p:val>
                                        </p:tav>
                                      </p:tavLst>
                                    </p:anim>
                                    <p:anim calcmode="lin" valueType="num">
                                      <p:cBhvr>
                                        <p:cTn id="172" dur="100" fill="hold"/>
                                        <p:tgtEl>
                                          <p:spTgt spid="111"/>
                                        </p:tgtEl>
                                        <p:attrNameLst>
                                          <p:attrName>ppt_y</p:attrName>
                                        </p:attrNameLst>
                                      </p:cBhvr>
                                      <p:tavLst>
                                        <p:tav tm="0">
                                          <p:val>
                                            <p:strVal val="#ppt_y-.1"/>
                                          </p:val>
                                        </p:tav>
                                        <p:tav tm="100000">
                                          <p:val>
                                            <p:strVal val="#ppt_y"/>
                                          </p:val>
                                        </p:tav>
                                      </p:tavLst>
                                    </p:anim>
                                  </p:childTnLst>
                                </p:cTn>
                              </p:par>
                            </p:childTnLst>
                          </p:cTn>
                        </p:par>
                        <p:par>
                          <p:cTn id="173" fill="hold">
                            <p:stCondLst>
                              <p:cond delay="1400"/>
                            </p:stCondLst>
                            <p:childTnLst>
                              <p:par>
                                <p:cTn id="174" presetID="47" presetClass="entr" presetSubtype="0"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Effect transition="in" filter="fade">
                                      <p:cBhvr>
                                        <p:cTn id="176" dur="100"/>
                                        <p:tgtEl>
                                          <p:spTgt spid="112"/>
                                        </p:tgtEl>
                                      </p:cBhvr>
                                    </p:animEffect>
                                    <p:anim calcmode="lin" valueType="num">
                                      <p:cBhvr>
                                        <p:cTn id="177" dur="100" fill="hold"/>
                                        <p:tgtEl>
                                          <p:spTgt spid="112"/>
                                        </p:tgtEl>
                                        <p:attrNameLst>
                                          <p:attrName>ppt_x</p:attrName>
                                        </p:attrNameLst>
                                      </p:cBhvr>
                                      <p:tavLst>
                                        <p:tav tm="0">
                                          <p:val>
                                            <p:strVal val="#ppt_x"/>
                                          </p:val>
                                        </p:tav>
                                        <p:tav tm="100000">
                                          <p:val>
                                            <p:strVal val="#ppt_x"/>
                                          </p:val>
                                        </p:tav>
                                      </p:tavLst>
                                    </p:anim>
                                    <p:anim calcmode="lin" valueType="num">
                                      <p:cBhvr>
                                        <p:cTn id="178" dur="100" fill="hold"/>
                                        <p:tgtEl>
                                          <p:spTgt spid="112"/>
                                        </p:tgtEl>
                                        <p:attrNameLst>
                                          <p:attrName>ppt_y</p:attrName>
                                        </p:attrNameLst>
                                      </p:cBhvr>
                                      <p:tavLst>
                                        <p:tav tm="0">
                                          <p:val>
                                            <p:strVal val="#ppt_y-.1"/>
                                          </p:val>
                                        </p:tav>
                                        <p:tav tm="100000">
                                          <p:val>
                                            <p:strVal val="#ppt_y"/>
                                          </p:val>
                                        </p:tav>
                                      </p:tavLst>
                                    </p:anim>
                                  </p:childTnLst>
                                </p:cTn>
                              </p:par>
                            </p:childTnLst>
                          </p:cTn>
                        </p:par>
                        <p:par>
                          <p:cTn id="179" fill="hold">
                            <p:stCondLst>
                              <p:cond delay="1500"/>
                            </p:stCondLst>
                            <p:childTnLst>
                              <p:par>
                                <p:cTn id="180" presetID="47" presetClass="entr" presetSubtype="0" fill="hold" grpId="0" nodeType="afterEffect">
                                  <p:stCondLst>
                                    <p:cond delay="0"/>
                                  </p:stCondLst>
                                  <p:childTnLst>
                                    <p:set>
                                      <p:cBhvr>
                                        <p:cTn id="181" dur="1" fill="hold">
                                          <p:stCondLst>
                                            <p:cond delay="0"/>
                                          </p:stCondLst>
                                        </p:cTn>
                                        <p:tgtEl>
                                          <p:spTgt spid="113"/>
                                        </p:tgtEl>
                                        <p:attrNameLst>
                                          <p:attrName>style.visibility</p:attrName>
                                        </p:attrNameLst>
                                      </p:cBhvr>
                                      <p:to>
                                        <p:strVal val="visible"/>
                                      </p:to>
                                    </p:set>
                                    <p:animEffect transition="in" filter="fade">
                                      <p:cBhvr>
                                        <p:cTn id="182" dur="100"/>
                                        <p:tgtEl>
                                          <p:spTgt spid="113"/>
                                        </p:tgtEl>
                                      </p:cBhvr>
                                    </p:animEffect>
                                    <p:anim calcmode="lin" valueType="num">
                                      <p:cBhvr>
                                        <p:cTn id="183" dur="100" fill="hold"/>
                                        <p:tgtEl>
                                          <p:spTgt spid="113"/>
                                        </p:tgtEl>
                                        <p:attrNameLst>
                                          <p:attrName>ppt_x</p:attrName>
                                        </p:attrNameLst>
                                      </p:cBhvr>
                                      <p:tavLst>
                                        <p:tav tm="0">
                                          <p:val>
                                            <p:strVal val="#ppt_x"/>
                                          </p:val>
                                        </p:tav>
                                        <p:tav tm="100000">
                                          <p:val>
                                            <p:strVal val="#ppt_x"/>
                                          </p:val>
                                        </p:tav>
                                      </p:tavLst>
                                    </p:anim>
                                    <p:anim calcmode="lin" valueType="num">
                                      <p:cBhvr>
                                        <p:cTn id="184" dur="100" fill="hold"/>
                                        <p:tgtEl>
                                          <p:spTgt spid="113"/>
                                        </p:tgtEl>
                                        <p:attrNameLst>
                                          <p:attrName>ppt_y</p:attrName>
                                        </p:attrNameLst>
                                      </p:cBhvr>
                                      <p:tavLst>
                                        <p:tav tm="0">
                                          <p:val>
                                            <p:strVal val="#ppt_y-.1"/>
                                          </p:val>
                                        </p:tav>
                                        <p:tav tm="100000">
                                          <p:val>
                                            <p:strVal val="#ppt_y"/>
                                          </p:val>
                                        </p:tav>
                                      </p:tavLst>
                                    </p:anim>
                                  </p:childTnLst>
                                </p:cTn>
                              </p:par>
                            </p:childTnLst>
                          </p:cTn>
                        </p:par>
                        <p:par>
                          <p:cTn id="185" fill="hold">
                            <p:stCondLst>
                              <p:cond delay="1600"/>
                            </p:stCondLst>
                            <p:childTnLst>
                              <p:par>
                                <p:cTn id="186" presetID="47" presetClass="entr" presetSubtype="0" fill="hold" grpId="0" nodeType="afterEffect">
                                  <p:stCondLst>
                                    <p:cond delay="0"/>
                                  </p:stCondLst>
                                  <p:childTnLst>
                                    <p:set>
                                      <p:cBhvr>
                                        <p:cTn id="187" dur="1" fill="hold">
                                          <p:stCondLst>
                                            <p:cond delay="0"/>
                                          </p:stCondLst>
                                        </p:cTn>
                                        <p:tgtEl>
                                          <p:spTgt spid="114"/>
                                        </p:tgtEl>
                                        <p:attrNameLst>
                                          <p:attrName>style.visibility</p:attrName>
                                        </p:attrNameLst>
                                      </p:cBhvr>
                                      <p:to>
                                        <p:strVal val="visible"/>
                                      </p:to>
                                    </p:set>
                                    <p:animEffect transition="in" filter="fade">
                                      <p:cBhvr>
                                        <p:cTn id="188" dur="100"/>
                                        <p:tgtEl>
                                          <p:spTgt spid="114"/>
                                        </p:tgtEl>
                                      </p:cBhvr>
                                    </p:animEffect>
                                    <p:anim calcmode="lin" valueType="num">
                                      <p:cBhvr>
                                        <p:cTn id="189" dur="100" fill="hold"/>
                                        <p:tgtEl>
                                          <p:spTgt spid="114"/>
                                        </p:tgtEl>
                                        <p:attrNameLst>
                                          <p:attrName>ppt_x</p:attrName>
                                        </p:attrNameLst>
                                      </p:cBhvr>
                                      <p:tavLst>
                                        <p:tav tm="0">
                                          <p:val>
                                            <p:strVal val="#ppt_x"/>
                                          </p:val>
                                        </p:tav>
                                        <p:tav tm="100000">
                                          <p:val>
                                            <p:strVal val="#ppt_x"/>
                                          </p:val>
                                        </p:tav>
                                      </p:tavLst>
                                    </p:anim>
                                    <p:anim calcmode="lin" valueType="num">
                                      <p:cBhvr>
                                        <p:cTn id="190" dur="100" fill="hold"/>
                                        <p:tgtEl>
                                          <p:spTgt spid="114"/>
                                        </p:tgtEl>
                                        <p:attrNameLst>
                                          <p:attrName>ppt_y</p:attrName>
                                        </p:attrNameLst>
                                      </p:cBhvr>
                                      <p:tavLst>
                                        <p:tav tm="0">
                                          <p:val>
                                            <p:strVal val="#ppt_y-.1"/>
                                          </p:val>
                                        </p:tav>
                                        <p:tav tm="100000">
                                          <p:val>
                                            <p:strVal val="#ppt_y"/>
                                          </p:val>
                                        </p:tav>
                                      </p:tavLst>
                                    </p:anim>
                                  </p:childTnLst>
                                </p:cTn>
                              </p:par>
                            </p:childTnLst>
                          </p:cTn>
                        </p:par>
                        <p:par>
                          <p:cTn id="191" fill="hold">
                            <p:stCondLst>
                              <p:cond delay="1700"/>
                            </p:stCondLst>
                            <p:childTnLst>
                              <p:par>
                                <p:cTn id="192" presetID="47" presetClass="entr" presetSubtype="0" fill="hold" grpId="0" nodeType="afterEffect">
                                  <p:stCondLst>
                                    <p:cond delay="0"/>
                                  </p:stCondLst>
                                  <p:childTnLst>
                                    <p:set>
                                      <p:cBhvr>
                                        <p:cTn id="193" dur="1" fill="hold">
                                          <p:stCondLst>
                                            <p:cond delay="0"/>
                                          </p:stCondLst>
                                        </p:cTn>
                                        <p:tgtEl>
                                          <p:spTgt spid="115"/>
                                        </p:tgtEl>
                                        <p:attrNameLst>
                                          <p:attrName>style.visibility</p:attrName>
                                        </p:attrNameLst>
                                      </p:cBhvr>
                                      <p:to>
                                        <p:strVal val="visible"/>
                                      </p:to>
                                    </p:set>
                                    <p:animEffect transition="in" filter="fade">
                                      <p:cBhvr>
                                        <p:cTn id="194" dur="100"/>
                                        <p:tgtEl>
                                          <p:spTgt spid="115"/>
                                        </p:tgtEl>
                                      </p:cBhvr>
                                    </p:animEffect>
                                    <p:anim calcmode="lin" valueType="num">
                                      <p:cBhvr>
                                        <p:cTn id="195" dur="100" fill="hold"/>
                                        <p:tgtEl>
                                          <p:spTgt spid="115"/>
                                        </p:tgtEl>
                                        <p:attrNameLst>
                                          <p:attrName>ppt_x</p:attrName>
                                        </p:attrNameLst>
                                      </p:cBhvr>
                                      <p:tavLst>
                                        <p:tav tm="0">
                                          <p:val>
                                            <p:strVal val="#ppt_x"/>
                                          </p:val>
                                        </p:tav>
                                        <p:tav tm="100000">
                                          <p:val>
                                            <p:strVal val="#ppt_x"/>
                                          </p:val>
                                        </p:tav>
                                      </p:tavLst>
                                    </p:anim>
                                    <p:anim calcmode="lin" valueType="num">
                                      <p:cBhvr>
                                        <p:cTn id="196" dur="100" fill="hold"/>
                                        <p:tgtEl>
                                          <p:spTgt spid="115"/>
                                        </p:tgtEl>
                                        <p:attrNameLst>
                                          <p:attrName>ppt_y</p:attrName>
                                        </p:attrNameLst>
                                      </p:cBhvr>
                                      <p:tavLst>
                                        <p:tav tm="0">
                                          <p:val>
                                            <p:strVal val="#ppt_y-.1"/>
                                          </p:val>
                                        </p:tav>
                                        <p:tav tm="100000">
                                          <p:val>
                                            <p:strVal val="#ppt_y"/>
                                          </p:val>
                                        </p:tav>
                                      </p:tavLst>
                                    </p:anim>
                                  </p:childTnLst>
                                </p:cTn>
                              </p:par>
                            </p:childTnLst>
                          </p:cTn>
                        </p:par>
                        <p:par>
                          <p:cTn id="197" fill="hold">
                            <p:stCondLst>
                              <p:cond delay="1800"/>
                            </p:stCondLst>
                            <p:childTnLst>
                              <p:par>
                                <p:cTn id="198" presetID="47" presetClass="entr" presetSubtype="0" fill="hold" grpId="0" nodeType="afterEffect">
                                  <p:stCondLst>
                                    <p:cond delay="0"/>
                                  </p:stCondLst>
                                  <p:childTnLst>
                                    <p:set>
                                      <p:cBhvr>
                                        <p:cTn id="199" dur="1" fill="hold">
                                          <p:stCondLst>
                                            <p:cond delay="0"/>
                                          </p:stCondLst>
                                        </p:cTn>
                                        <p:tgtEl>
                                          <p:spTgt spid="116"/>
                                        </p:tgtEl>
                                        <p:attrNameLst>
                                          <p:attrName>style.visibility</p:attrName>
                                        </p:attrNameLst>
                                      </p:cBhvr>
                                      <p:to>
                                        <p:strVal val="visible"/>
                                      </p:to>
                                    </p:set>
                                    <p:animEffect transition="in" filter="fade">
                                      <p:cBhvr>
                                        <p:cTn id="200" dur="100"/>
                                        <p:tgtEl>
                                          <p:spTgt spid="116"/>
                                        </p:tgtEl>
                                      </p:cBhvr>
                                    </p:animEffect>
                                    <p:anim calcmode="lin" valueType="num">
                                      <p:cBhvr>
                                        <p:cTn id="201" dur="100" fill="hold"/>
                                        <p:tgtEl>
                                          <p:spTgt spid="116"/>
                                        </p:tgtEl>
                                        <p:attrNameLst>
                                          <p:attrName>ppt_x</p:attrName>
                                        </p:attrNameLst>
                                      </p:cBhvr>
                                      <p:tavLst>
                                        <p:tav tm="0">
                                          <p:val>
                                            <p:strVal val="#ppt_x"/>
                                          </p:val>
                                        </p:tav>
                                        <p:tav tm="100000">
                                          <p:val>
                                            <p:strVal val="#ppt_x"/>
                                          </p:val>
                                        </p:tav>
                                      </p:tavLst>
                                    </p:anim>
                                    <p:anim calcmode="lin" valueType="num">
                                      <p:cBhvr>
                                        <p:cTn id="202" dur="100" fill="hold"/>
                                        <p:tgtEl>
                                          <p:spTgt spid="116"/>
                                        </p:tgtEl>
                                        <p:attrNameLst>
                                          <p:attrName>ppt_y</p:attrName>
                                        </p:attrNameLst>
                                      </p:cBhvr>
                                      <p:tavLst>
                                        <p:tav tm="0">
                                          <p:val>
                                            <p:strVal val="#ppt_y-.1"/>
                                          </p:val>
                                        </p:tav>
                                        <p:tav tm="100000">
                                          <p:val>
                                            <p:strVal val="#ppt_y"/>
                                          </p:val>
                                        </p:tav>
                                      </p:tavLst>
                                    </p:anim>
                                  </p:childTnLst>
                                </p:cTn>
                              </p:par>
                            </p:childTnLst>
                          </p:cTn>
                        </p:par>
                        <p:par>
                          <p:cTn id="203" fill="hold">
                            <p:stCondLst>
                              <p:cond delay="1900"/>
                            </p:stCondLst>
                            <p:childTnLst>
                              <p:par>
                                <p:cTn id="204" presetID="47" presetClass="entr" presetSubtype="0" fill="hold" grpId="0" nodeType="afterEffect">
                                  <p:stCondLst>
                                    <p:cond delay="0"/>
                                  </p:stCondLst>
                                  <p:childTnLst>
                                    <p:set>
                                      <p:cBhvr>
                                        <p:cTn id="205" dur="1" fill="hold">
                                          <p:stCondLst>
                                            <p:cond delay="0"/>
                                          </p:stCondLst>
                                        </p:cTn>
                                        <p:tgtEl>
                                          <p:spTgt spid="117"/>
                                        </p:tgtEl>
                                        <p:attrNameLst>
                                          <p:attrName>style.visibility</p:attrName>
                                        </p:attrNameLst>
                                      </p:cBhvr>
                                      <p:to>
                                        <p:strVal val="visible"/>
                                      </p:to>
                                    </p:set>
                                    <p:animEffect transition="in" filter="fade">
                                      <p:cBhvr>
                                        <p:cTn id="206" dur="100"/>
                                        <p:tgtEl>
                                          <p:spTgt spid="117"/>
                                        </p:tgtEl>
                                      </p:cBhvr>
                                    </p:animEffect>
                                    <p:anim calcmode="lin" valueType="num">
                                      <p:cBhvr>
                                        <p:cTn id="207" dur="100" fill="hold"/>
                                        <p:tgtEl>
                                          <p:spTgt spid="117"/>
                                        </p:tgtEl>
                                        <p:attrNameLst>
                                          <p:attrName>ppt_x</p:attrName>
                                        </p:attrNameLst>
                                      </p:cBhvr>
                                      <p:tavLst>
                                        <p:tav tm="0">
                                          <p:val>
                                            <p:strVal val="#ppt_x"/>
                                          </p:val>
                                        </p:tav>
                                        <p:tav tm="100000">
                                          <p:val>
                                            <p:strVal val="#ppt_x"/>
                                          </p:val>
                                        </p:tav>
                                      </p:tavLst>
                                    </p:anim>
                                    <p:anim calcmode="lin" valueType="num">
                                      <p:cBhvr>
                                        <p:cTn id="208" dur="100" fill="hold"/>
                                        <p:tgtEl>
                                          <p:spTgt spid="117"/>
                                        </p:tgtEl>
                                        <p:attrNameLst>
                                          <p:attrName>ppt_y</p:attrName>
                                        </p:attrNameLst>
                                      </p:cBhvr>
                                      <p:tavLst>
                                        <p:tav tm="0">
                                          <p:val>
                                            <p:strVal val="#ppt_y-.1"/>
                                          </p:val>
                                        </p:tav>
                                        <p:tav tm="100000">
                                          <p:val>
                                            <p:strVal val="#ppt_y"/>
                                          </p:val>
                                        </p:tav>
                                      </p:tavLst>
                                    </p:anim>
                                  </p:childTnLst>
                                </p:cTn>
                              </p:par>
                            </p:childTnLst>
                          </p:cTn>
                        </p:par>
                        <p:par>
                          <p:cTn id="209" fill="hold">
                            <p:stCondLst>
                              <p:cond delay="2000"/>
                            </p:stCondLst>
                            <p:childTnLst>
                              <p:par>
                                <p:cTn id="210" presetID="47" presetClass="entr" presetSubtype="0" fill="hold" grpId="0" nodeType="afterEffect">
                                  <p:stCondLst>
                                    <p:cond delay="0"/>
                                  </p:stCondLst>
                                  <p:childTnLst>
                                    <p:set>
                                      <p:cBhvr>
                                        <p:cTn id="211" dur="1" fill="hold">
                                          <p:stCondLst>
                                            <p:cond delay="0"/>
                                          </p:stCondLst>
                                        </p:cTn>
                                        <p:tgtEl>
                                          <p:spTgt spid="118"/>
                                        </p:tgtEl>
                                        <p:attrNameLst>
                                          <p:attrName>style.visibility</p:attrName>
                                        </p:attrNameLst>
                                      </p:cBhvr>
                                      <p:to>
                                        <p:strVal val="visible"/>
                                      </p:to>
                                    </p:set>
                                    <p:animEffect transition="in" filter="fade">
                                      <p:cBhvr>
                                        <p:cTn id="212" dur="100"/>
                                        <p:tgtEl>
                                          <p:spTgt spid="118"/>
                                        </p:tgtEl>
                                      </p:cBhvr>
                                    </p:animEffect>
                                    <p:anim calcmode="lin" valueType="num">
                                      <p:cBhvr>
                                        <p:cTn id="213" dur="100" fill="hold"/>
                                        <p:tgtEl>
                                          <p:spTgt spid="118"/>
                                        </p:tgtEl>
                                        <p:attrNameLst>
                                          <p:attrName>ppt_x</p:attrName>
                                        </p:attrNameLst>
                                      </p:cBhvr>
                                      <p:tavLst>
                                        <p:tav tm="0">
                                          <p:val>
                                            <p:strVal val="#ppt_x"/>
                                          </p:val>
                                        </p:tav>
                                        <p:tav tm="100000">
                                          <p:val>
                                            <p:strVal val="#ppt_x"/>
                                          </p:val>
                                        </p:tav>
                                      </p:tavLst>
                                    </p:anim>
                                    <p:anim calcmode="lin" valueType="num">
                                      <p:cBhvr>
                                        <p:cTn id="214" dur="100" fill="hold"/>
                                        <p:tgtEl>
                                          <p:spTgt spid="118"/>
                                        </p:tgtEl>
                                        <p:attrNameLst>
                                          <p:attrName>ppt_y</p:attrName>
                                        </p:attrNameLst>
                                      </p:cBhvr>
                                      <p:tavLst>
                                        <p:tav tm="0">
                                          <p:val>
                                            <p:strVal val="#ppt_y-.1"/>
                                          </p:val>
                                        </p:tav>
                                        <p:tav tm="100000">
                                          <p:val>
                                            <p:strVal val="#ppt_y"/>
                                          </p:val>
                                        </p:tav>
                                      </p:tavLst>
                                    </p:anim>
                                  </p:childTnLst>
                                </p:cTn>
                              </p:par>
                            </p:childTnLst>
                          </p:cTn>
                        </p:par>
                        <p:par>
                          <p:cTn id="215" fill="hold">
                            <p:stCondLst>
                              <p:cond delay="2100"/>
                            </p:stCondLst>
                            <p:childTnLst>
                              <p:par>
                                <p:cTn id="216" presetID="47" presetClass="entr" presetSubtype="0" fill="hold" grpId="0" nodeType="afterEffect">
                                  <p:stCondLst>
                                    <p:cond delay="0"/>
                                  </p:stCondLst>
                                  <p:childTnLst>
                                    <p:set>
                                      <p:cBhvr>
                                        <p:cTn id="217" dur="1" fill="hold">
                                          <p:stCondLst>
                                            <p:cond delay="0"/>
                                          </p:stCondLst>
                                        </p:cTn>
                                        <p:tgtEl>
                                          <p:spTgt spid="119"/>
                                        </p:tgtEl>
                                        <p:attrNameLst>
                                          <p:attrName>style.visibility</p:attrName>
                                        </p:attrNameLst>
                                      </p:cBhvr>
                                      <p:to>
                                        <p:strVal val="visible"/>
                                      </p:to>
                                    </p:set>
                                    <p:animEffect transition="in" filter="fade">
                                      <p:cBhvr>
                                        <p:cTn id="218" dur="100"/>
                                        <p:tgtEl>
                                          <p:spTgt spid="119"/>
                                        </p:tgtEl>
                                      </p:cBhvr>
                                    </p:animEffect>
                                    <p:anim calcmode="lin" valueType="num">
                                      <p:cBhvr>
                                        <p:cTn id="219" dur="100" fill="hold"/>
                                        <p:tgtEl>
                                          <p:spTgt spid="119"/>
                                        </p:tgtEl>
                                        <p:attrNameLst>
                                          <p:attrName>ppt_x</p:attrName>
                                        </p:attrNameLst>
                                      </p:cBhvr>
                                      <p:tavLst>
                                        <p:tav tm="0">
                                          <p:val>
                                            <p:strVal val="#ppt_x"/>
                                          </p:val>
                                        </p:tav>
                                        <p:tav tm="100000">
                                          <p:val>
                                            <p:strVal val="#ppt_x"/>
                                          </p:val>
                                        </p:tav>
                                      </p:tavLst>
                                    </p:anim>
                                    <p:anim calcmode="lin" valueType="num">
                                      <p:cBhvr>
                                        <p:cTn id="220" dur="100" fill="hold"/>
                                        <p:tgtEl>
                                          <p:spTgt spid="119"/>
                                        </p:tgtEl>
                                        <p:attrNameLst>
                                          <p:attrName>ppt_y</p:attrName>
                                        </p:attrNameLst>
                                      </p:cBhvr>
                                      <p:tavLst>
                                        <p:tav tm="0">
                                          <p:val>
                                            <p:strVal val="#ppt_y-.1"/>
                                          </p:val>
                                        </p:tav>
                                        <p:tav tm="100000">
                                          <p:val>
                                            <p:strVal val="#ppt_y"/>
                                          </p:val>
                                        </p:tav>
                                      </p:tavLst>
                                    </p:anim>
                                  </p:childTnLst>
                                </p:cTn>
                              </p:par>
                            </p:childTnLst>
                          </p:cTn>
                        </p:par>
                        <p:par>
                          <p:cTn id="221" fill="hold">
                            <p:stCondLst>
                              <p:cond delay="2200"/>
                            </p:stCondLst>
                            <p:childTnLst>
                              <p:par>
                                <p:cTn id="222" presetID="47" presetClass="entr" presetSubtype="0" fill="hold" grpId="0" nodeType="afterEffect">
                                  <p:stCondLst>
                                    <p:cond delay="0"/>
                                  </p:stCondLst>
                                  <p:childTnLst>
                                    <p:set>
                                      <p:cBhvr>
                                        <p:cTn id="223" dur="1" fill="hold">
                                          <p:stCondLst>
                                            <p:cond delay="0"/>
                                          </p:stCondLst>
                                        </p:cTn>
                                        <p:tgtEl>
                                          <p:spTgt spid="120"/>
                                        </p:tgtEl>
                                        <p:attrNameLst>
                                          <p:attrName>style.visibility</p:attrName>
                                        </p:attrNameLst>
                                      </p:cBhvr>
                                      <p:to>
                                        <p:strVal val="visible"/>
                                      </p:to>
                                    </p:set>
                                    <p:animEffect transition="in" filter="fade">
                                      <p:cBhvr>
                                        <p:cTn id="224" dur="100"/>
                                        <p:tgtEl>
                                          <p:spTgt spid="120"/>
                                        </p:tgtEl>
                                      </p:cBhvr>
                                    </p:animEffect>
                                    <p:anim calcmode="lin" valueType="num">
                                      <p:cBhvr>
                                        <p:cTn id="225" dur="100" fill="hold"/>
                                        <p:tgtEl>
                                          <p:spTgt spid="120"/>
                                        </p:tgtEl>
                                        <p:attrNameLst>
                                          <p:attrName>ppt_x</p:attrName>
                                        </p:attrNameLst>
                                      </p:cBhvr>
                                      <p:tavLst>
                                        <p:tav tm="0">
                                          <p:val>
                                            <p:strVal val="#ppt_x"/>
                                          </p:val>
                                        </p:tav>
                                        <p:tav tm="100000">
                                          <p:val>
                                            <p:strVal val="#ppt_x"/>
                                          </p:val>
                                        </p:tav>
                                      </p:tavLst>
                                    </p:anim>
                                    <p:anim calcmode="lin" valueType="num">
                                      <p:cBhvr>
                                        <p:cTn id="226" dur="100" fill="hold"/>
                                        <p:tgtEl>
                                          <p:spTgt spid="120"/>
                                        </p:tgtEl>
                                        <p:attrNameLst>
                                          <p:attrName>ppt_y</p:attrName>
                                        </p:attrNameLst>
                                      </p:cBhvr>
                                      <p:tavLst>
                                        <p:tav tm="0">
                                          <p:val>
                                            <p:strVal val="#ppt_y-.1"/>
                                          </p:val>
                                        </p:tav>
                                        <p:tav tm="100000">
                                          <p:val>
                                            <p:strVal val="#ppt_y"/>
                                          </p:val>
                                        </p:tav>
                                      </p:tavLst>
                                    </p:anim>
                                  </p:childTnLst>
                                </p:cTn>
                              </p:par>
                            </p:childTnLst>
                          </p:cTn>
                        </p:par>
                        <p:par>
                          <p:cTn id="227" fill="hold">
                            <p:stCondLst>
                              <p:cond delay="2300"/>
                            </p:stCondLst>
                            <p:childTnLst>
                              <p:par>
                                <p:cTn id="228" presetID="47" presetClass="entr" presetSubtype="0" fill="hold" grpId="0" nodeType="afterEffect">
                                  <p:stCondLst>
                                    <p:cond delay="0"/>
                                  </p:stCondLst>
                                  <p:childTnLst>
                                    <p:set>
                                      <p:cBhvr>
                                        <p:cTn id="229" dur="1" fill="hold">
                                          <p:stCondLst>
                                            <p:cond delay="0"/>
                                          </p:stCondLst>
                                        </p:cTn>
                                        <p:tgtEl>
                                          <p:spTgt spid="121"/>
                                        </p:tgtEl>
                                        <p:attrNameLst>
                                          <p:attrName>style.visibility</p:attrName>
                                        </p:attrNameLst>
                                      </p:cBhvr>
                                      <p:to>
                                        <p:strVal val="visible"/>
                                      </p:to>
                                    </p:set>
                                    <p:animEffect transition="in" filter="fade">
                                      <p:cBhvr>
                                        <p:cTn id="230" dur="100"/>
                                        <p:tgtEl>
                                          <p:spTgt spid="121"/>
                                        </p:tgtEl>
                                      </p:cBhvr>
                                    </p:animEffect>
                                    <p:anim calcmode="lin" valueType="num">
                                      <p:cBhvr>
                                        <p:cTn id="231" dur="100" fill="hold"/>
                                        <p:tgtEl>
                                          <p:spTgt spid="121"/>
                                        </p:tgtEl>
                                        <p:attrNameLst>
                                          <p:attrName>ppt_x</p:attrName>
                                        </p:attrNameLst>
                                      </p:cBhvr>
                                      <p:tavLst>
                                        <p:tav tm="0">
                                          <p:val>
                                            <p:strVal val="#ppt_x"/>
                                          </p:val>
                                        </p:tav>
                                        <p:tav tm="100000">
                                          <p:val>
                                            <p:strVal val="#ppt_x"/>
                                          </p:val>
                                        </p:tav>
                                      </p:tavLst>
                                    </p:anim>
                                    <p:anim calcmode="lin" valueType="num">
                                      <p:cBhvr>
                                        <p:cTn id="232" dur="100" fill="hold"/>
                                        <p:tgtEl>
                                          <p:spTgt spid="121"/>
                                        </p:tgtEl>
                                        <p:attrNameLst>
                                          <p:attrName>ppt_y</p:attrName>
                                        </p:attrNameLst>
                                      </p:cBhvr>
                                      <p:tavLst>
                                        <p:tav tm="0">
                                          <p:val>
                                            <p:strVal val="#ppt_y-.1"/>
                                          </p:val>
                                        </p:tav>
                                        <p:tav tm="100000">
                                          <p:val>
                                            <p:strVal val="#ppt_y"/>
                                          </p:val>
                                        </p:tav>
                                      </p:tavLst>
                                    </p:anim>
                                  </p:childTnLst>
                                </p:cTn>
                              </p:par>
                            </p:childTnLst>
                          </p:cTn>
                        </p:par>
                        <p:par>
                          <p:cTn id="233" fill="hold">
                            <p:stCondLst>
                              <p:cond delay="2400"/>
                            </p:stCondLst>
                            <p:childTnLst>
                              <p:par>
                                <p:cTn id="234" presetID="47" presetClass="entr" presetSubtype="0" fill="hold" grpId="0" nodeType="afterEffect">
                                  <p:stCondLst>
                                    <p:cond delay="0"/>
                                  </p:stCondLst>
                                  <p:childTnLst>
                                    <p:set>
                                      <p:cBhvr>
                                        <p:cTn id="235" dur="1" fill="hold">
                                          <p:stCondLst>
                                            <p:cond delay="0"/>
                                          </p:stCondLst>
                                        </p:cTn>
                                        <p:tgtEl>
                                          <p:spTgt spid="122"/>
                                        </p:tgtEl>
                                        <p:attrNameLst>
                                          <p:attrName>style.visibility</p:attrName>
                                        </p:attrNameLst>
                                      </p:cBhvr>
                                      <p:to>
                                        <p:strVal val="visible"/>
                                      </p:to>
                                    </p:set>
                                    <p:animEffect transition="in" filter="fade">
                                      <p:cBhvr>
                                        <p:cTn id="236" dur="100"/>
                                        <p:tgtEl>
                                          <p:spTgt spid="122"/>
                                        </p:tgtEl>
                                      </p:cBhvr>
                                    </p:animEffect>
                                    <p:anim calcmode="lin" valueType="num">
                                      <p:cBhvr>
                                        <p:cTn id="237" dur="100" fill="hold"/>
                                        <p:tgtEl>
                                          <p:spTgt spid="122"/>
                                        </p:tgtEl>
                                        <p:attrNameLst>
                                          <p:attrName>ppt_x</p:attrName>
                                        </p:attrNameLst>
                                      </p:cBhvr>
                                      <p:tavLst>
                                        <p:tav tm="0">
                                          <p:val>
                                            <p:strVal val="#ppt_x"/>
                                          </p:val>
                                        </p:tav>
                                        <p:tav tm="100000">
                                          <p:val>
                                            <p:strVal val="#ppt_x"/>
                                          </p:val>
                                        </p:tav>
                                      </p:tavLst>
                                    </p:anim>
                                    <p:anim calcmode="lin" valueType="num">
                                      <p:cBhvr>
                                        <p:cTn id="238" dur="100" fill="hold"/>
                                        <p:tgtEl>
                                          <p:spTgt spid="122"/>
                                        </p:tgtEl>
                                        <p:attrNameLst>
                                          <p:attrName>ppt_y</p:attrName>
                                        </p:attrNameLst>
                                      </p:cBhvr>
                                      <p:tavLst>
                                        <p:tav tm="0">
                                          <p:val>
                                            <p:strVal val="#ppt_y-.1"/>
                                          </p:val>
                                        </p:tav>
                                        <p:tav tm="100000">
                                          <p:val>
                                            <p:strVal val="#ppt_y"/>
                                          </p:val>
                                        </p:tav>
                                      </p:tavLst>
                                    </p:anim>
                                  </p:childTnLst>
                                </p:cTn>
                              </p:par>
                            </p:childTnLst>
                          </p:cTn>
                        </p:par>
                        <p:par>
                          <p:cTn id="239" fill="hold">
                            <p:stCondLst>
                              <p:cond delay="2500"/>
                            </p:stCondLst>
                            <p:childTnLst>
                              <p:par>
                                <p:cTn id="240" presetID="47" presetClass="entr" presetSubtype="0" fill="hold" grpId="0" nodeType="afterEffect">
                                  <p:stCondLst>
                                    <p:cond delay="0"/>
                                  </p:stCondLst>
                                  <p:childTnLst>
                                    <p:set>
                                      <p:cBhvr>
                                        <p:cTn id="241" dur="1" fill="hold">
                                          <p:stCondLst>
                                            <p:cond delay="0"/>
                                          </p:stCondLst>
                                        </p:cTn>
                                        <p:tgtEl>
                                          <p:spTgt spid="123"/>
                                        </p:tgtEl>
                                        <p:attrNameLst>
                                          <p:attrName>style.visibility</p:attrName>
                                        </p:attrNameLst>
                                      </p:cBhvr>
                                      <p:to>
                                        <p:strVal val="visible"/>
                                      </p:to>
                                    </p:set>
                                    <p:animEffect transition="in" filter="fade">
                                      <p:cBhvr>
                                        <p:cTn id="242" dur="100"/>
                                        <p:tgtEl>
                                          <p:spTgt spid="123"/>
                                        </p:tgtEl>
                                      </p:cBhvr>
                                    </p:animEffect>
                                    <p:anim calcmode="lin" valueType="num">
                                      <p:cBhvr>
                                        <p:cTn id="243" dur="100" fill="hold"/>
                                        <p:tgtEl>
                                          <p:spTgt spid="123"/>
                                        </p:tgtEl>
                                        <p:attrNameLst>
                                          <p:attrName>ppt_x</p:attrName>
                                        </p:attrNameLst>
                                      </p:cBhvr>
                                      <p:tavLst>
                                        <p:tav tm="0">
                                          <p:val>
                                            <p:strVal val="#ppt_x"/>
                                          </p:val>
                                        </p:tav>
                                        <p:tav tm="100000">
                                          <p:val>
                                            <p:strVal val="#ppt_x"/>
                                          </p:val>
                                        </p:tav>
                                      </p:tavLst>
                                    </p:anim>
                                    <p:anim calcmode="lin" valueType="num">
                                      <p:cBhvr>
                                        <p:cTn id="244" dur="100" fill="hold"/>
                                        <p:tgtEl>
                                          <p:spTgt spid="123"/>
                                        </p:tgtEl>
                                        <p:attrNameLst>
                                          <p:attrName>ppt_y</p:attrName>
                                        </p:attrNameLst>
                                      </p:cBhvr>
                                      <p:tavLst>
                                        <p:tav tm="0">
                                          <p:val>
                                            <p:strVal val="#ppt_y-.1"/>
                                          </p:val>
                                        </p:tav>
                                        <p:tav tm="100000">
                                          <p:val>
                                            <p:strVal val="#ppt_y"/>
                                          </p:val>
                                        </p:tav>
                                      </p:tavLst>
                                    </p:anim>
                                  </p:childTnLst>
                                </p:cTn>
                              </p:par>
                            </p:childTnLst>
                          </p:cTn>
                        </p:par>
                        <p:par>
                          <p:cTn id="245" fill="hold">
                            <p:stCondLst>
                              <p:cond delay="2600"/>
                            </p:stCondLst>
                            <p:childTnLst>
                              <p:par>
                                <p:cTn id="246" presetID="47" presetClass="entr" presetSubtype="0" fill="hold" grpId="0" nodeType="afterEffect">
                                  <p:stCondLst>
                                    <p:cond delay="0"/>
                                  </p:stCondLst>
                                  <p:childTnLst>
                                    <p:set>
                                      <p:cBhvr>
                                        <p:cTn id="247" dur="1" fill="hold">
                                          <p:stCondLst>
                                            <p:cond delay="0"/>
                                          </p:stCondLst>
                                        </p:cTn>
                                        <p:tgtEl>
                                          <p:spTgt spid="124"/>
                                        </p:tgtEl>
                                        <p:attrNameLst>
                                          <p:attrName>style.visibility</p:attrName>
                                        </p:attrNameLst>
                                      </p:cBhvr>
                                      <p:to>
                                        <p:strVal val="visible"/>
                                      </p:to>
                                    </p:set>
                                    <p:animEffect transition="in" filter="fade">
                                      <p:cBhvr>
                                        <p:cTn id="248" dur="100"/>
                                        <p:tgtEl>
                                          <p:spTgt spid="124"/>
                                        </p:tgtEl>
                                      </p:cBhvr>
                                    </p:animEffect>
                                    <p:anim calcmode="lin" valueType="num">
                                      <p:cBhvr>
                                        <p:cTn id="249" dur="100" fill="hold"/>
                                        <p:tgtEl>
                                          <p:spTgt spid="124"/>
                                        </p:tgtEl>
                                        <p:attrNameLst>
                                          <p:attrName>ppt_x</p:attrName>
                                        </p:attrNameLst>
                                      </p:cBhvr>
                                      <p:tavLst>
                                        <p:tav tm="0">
                                          <p:val>
                                            <p:strVal val="#ppt_x"/>
                                          </p:val>
                                        </p:tav>
                                        <p:tav tm="100000">
                                          <p:val>
                                            <p:strVal val="#ppt_x"/>
                                          </p:val>
                                        </p:tav>
                                      </p:tavLst>
                                    </p:anim>
                                    <p:anim calcmode="lin" valueType="num">
                                      <p:cBhvr>
                                        <p:cTn id="250" dur="100" fill="hold"/>
                                        <p:tgtEl>
                                          <p:spTgt spid="124"/>
                                        </p:tgtEl>
                                        <p:attrNameLst>
                                          <p:attrName>ppt_y</p:attrName>
                                        </p:attrNameLst>
                                      </p:cBhvr>
                                      <p:tavLst>
                                        <p:tav tm="0">
                                          <p:val>
                                            <p:strVal val="#ppt_y-.1"/>
                                          </p:val>
                                        </p:tav>
                                        <p:tav tm="100000">
                                          <p:val>
                                            <p:strVal val="#ppt_y"/>
                                          </p:val>
                                        </p:tav>
                                      </p:tavLst>
                                    </p:anim>
                                  </p:childTnLst>
                                </p:cTn>
                              </p:par>
                            </p:childTnLst>
                          </p:cTn>
                        </p:par>
                        <p:par>
                          <p:cTn id="251" fill="hold">
                            <p:stCondLst>
                              <p:cond delay="2700"/>
                            </p:stCondLst>
                            <p:childTnLst>
                              <p:par>
                                <p:cTn id="252" presetID="47" presetClass="entr" presetSubtype="0" fill="hold" grpId="0" nodeType="afterEffect">
                                  <p:stCondLst>
                                    <p:cond delay="0"/>
                                  </p:stCondLst>
                                  <p:childTnLst>
                                    <p:set>
                                      <p:cBhvr>
                                        <p:cTn id="253" dur="1" fill="hold">
                                          <p:stCondLst>
                                            <p:cond delay="0"/>
                                          </p:stCondLst>
                                        </p:cTn>
                                        <p:tgtEl>
                                          <p:spTgt spid="125"/>
                                        </p:tgtEl>
                                        <p:attrNameLst>
                                          <p:attrName>style.visibility</p:attrName>
                                        </p:attrNameLst>
                                      </p:cBhvr>
                                      <p:to>
                                        <p:strVal val="visible"/>
                                      </p:to>
                                    </p:set>
                                    <p:animEffect transition="in" filter="fade">
                                      <p:cBhvr>
                                        <p:cTn id="254" dur="100"/>
                                        <p:tgtEl>
                                          <p:spTgt spid="125"/>
                                        </p:tgtEl>
                                      </p:cBhvr>
                                    </p:animEffect>
                                    <p:anim calcmode="lin" valueType="num">
                                      <p:cBhvr>
                                        <p:cTn id="255" dur="100" fill="hold"/>
                                        <p:tgtEl>
                                          <p:spTgt spid="125"/>
                                        </p:tgtEl>
                                        <p:attrNameLst>
                                          <p:attrName>ppt_x</p:attrName>
                                        </p:attrNameLst>
                                      </p:cBhvr>
                                      <p:tavLst>
                                        <p:tav tm="0">
                                          <p:val>
                                            <p:strVal val="#ppt_x"/>
                                          </p:val>
                                        </p:tav>
                                        <p:tav tm="100000">
                                          <p:val>
                                            <p:strVal val="#ppt_x"/>
                                          </p:val>
                                        </p:tav>
                                      </p:tavLst>
                                    </p:anim>
                                    <p:anim calcmode="lin" valueType="num">
                                      <p:cBhvr>
                                        <p:cTn id="256" dur="1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47" presetClass="entr" presetSubtype="0" fill="hold" grpId="0" nodeType="clickEffect">
                                  <p:stCondLst>
                                    <p:cond delay="0"/>
                                  </p:stCondLst>
                                  <p:childTnLst>
                                    <p:set>
                                      <p:cBhvr>
                                        <p:cTn id="260" dur="1" fill="hold">
                                          <p:stCondLst>
                                            <p:cond delay="0"/>
                                          </p:stCondLst>
                                        </p:cTn>
                                        <p:tgtEl>
                                          <p:spTgt spid="128"/>
                                        </p:tgtEl>
                                        <p:attrNameLst>
                                          <p:attrName>style.visibility</p:attrName>
                                        </p:attrNameLst>
                                      </p:cBhvr>
                                      <p:to>
                                        <p:strVal val="visible"/>
                                      </p:to>
                                    </p:set>
                                    <p:animEffect transition="in" filter="fade">
                                      <p:cBhvr>
                                        <p:cTn id="261" dur="100"/>
                                        <p:tgtEl>
                                          <p:spTgt spid="128"/>
                                        </p:tgtEl>
                                      </p:cBhvr>
                                    </p:animEffect>
                                    <p:anim calcmode="lin" valueType="num">
                                      <p:cBhvr>
                                        <p:cTn id="262" dur="100" fill="hold"/>
                                        <p:tgtEl>
                                          <p:spTgt spid="128"/>
                                        </p:tgtEl>
                                        <p:attrNameLst>
                                          <p:attrName>ppt_x</p:attrName>
                                        </p:attrNameLst>
                                      </p:cBhvr>
                                      <p:tavLst>
                                        <p:tav tm="0">
                                          <p:val>
                                            <p:strVal val="#ppt_x"/>
                                          </p:val>
                                        </p:tav>
                                        <p:tav tm="100000">
                                          <p:val>
                                            <p:strVal val="#ppt_x"/>
                                          </p:val>
                                        </p:tav>
                                      </p:tavLst>
                                    </p:anim>
                                    <p:anim calcmode="lin" valueType="num">
                                      <p:cBhvr>
                                        <p:cTn id="263" dur="100" fill="hold"/>
                                        <p:tgtEl>
                                          <p:spTgt spid="128"/>
                                        </p:tgtEl>
                                        <p:attrNameLst>
                                          <p:attrName>ppt_y</p:attrName>
                                        </p:attrNameLst>
                                      </p:cBhvr>
                                      <p:tavLst>
                                        <p:tav tm="0">
                                          <p:val>
                                            <p:strVal val="#ppt_y-.1"/>
                                          </p:val>
                                        </p:tav>
                                        <p:tav tm="100000">
                                          <p:val>
                                            <p:strVal val="#ppt_y"/>
                                          </p:val>
                                        </p:tav>
                                      </p:tavLst>
                                    </p:anim>
                                  </p:childTnLst>
                                </p:cTn>
                              </p:par>
                            </p:childTnLst>
                          </p:cTn>
                        </p:par>
                        <p:par>
                          <p:cTn id="264" fill="hold">
                            <p:stCondLst>
                              <p:cond delay="100"/>
                            </p:stCondLst>
                            <p:childTnLst>
                              <p:par>
                                <p:cTn id="265" presetID="47" presetClass="entr" presetSubtype="0" fill="hold" grpId="0" nodeType="afterEffect">
                                  <p:stCondLst>
                                    <p:cond delay="0"/>
                                  </p:stCondLst>
                                  <p:childTnLst>
                                    <p:set>
                                      <p:cBhvr>
                                        <p:cTn id="266" dur="1" fill="hold">
                                          <p:stCondLst>
                                            <p:cond delay="0"/>
                                          </p:stCondLst>
                                        </p:cTn>
                                        <p:tgtEl>
                                          <p:spTgt spid="129"/>
                                        </p:tgtEl>
                                        <p:attrNameLst>
                                          <p:attrName>style.visibility</p:attrName>
                                        </p:attrNameLst>
                                      </p:cBhvr>
                                      <p:to>
                                        <p:strVal val="visible"/>
                                      </p:to>
                                    </p:set>
                                    <p:animEffect transition="in" filter="fade">
                                      <p:cBhvr>
                                        <p:cTn id="267" dur="100"/>
                                        <p:tgtEl>
                                          <p:spTgt spid="129"/>
                                        </p:tgtEl>
                                      </p:cBhvr>
                                    </p:animEffect>
                                    <p:anim calcmode="lin" valueType="num">
                                      <p:cBhvr>
                                        <p:cTn id="268" dur="100" fill="hold"/>
                                        <p:tgtEl>
                                          <p:spTgt spid="129"/>
                                        </p:tgtEl>
                                        <p:attrNameLst>
                                          <p:attrName>ppt_x</p:attrName>
                                        </p:attrNameLst>
                                      </p:cBhvr>
                                      <p:tavLst>
                                        <p:tav tm="0">
                                          <p:val>
                                            <p:strVal val="#ppt_x"/>
                                          </p:val>
                                        </p:tav>
                                        <p:tav tm="100000">
                                          <p:val>
                                            <p:strVal val="#ppt_x"/>
                                          </p:val>
                                        </p:tav>
                                      </p:tavLst>
                                    </p:anim>
                                    <p:anim calcmode="lin" valueType="num">
                                      <p:cBhvr>
                                        <p:cTn id="269" dur="100" fill="hold"/>
                                        <p:tgtEl>
                                          <p:spTgt spid="129"/>
                                        </p:tgtEl>
                                        <p:attrNameLst>
                                          <p:attrName>ppt_y</p:attrName>
                                        </p:attrNameLst>
                                      </p:cBhvr>
                                      <p:tavLst>
                                        <p:tav tm="0">
                                          <p:val>
                                            <p:strVal val="#ppt_y-.1"/>
                                          </p:val>
                                        </p:tav>
                                        <p:tav tm="100000">
                                          <p:val>
                                            <p:strVal val="#ppt_y"/>
                                          </p:val>
                                        </p:tav>
                                      </p:tavLst>
                                    </p:anim>
                                  </p:childTnLst>
                                </p:cTn>
                              </p:par>
                            </p:childTnLst>
                          </p:cTn>
                        </p:par>
                        <p:par>
                          <p:cTn id="270" fill="hold">
                            <p:stCondLst>
                              <p:cond delay="200"/>
                            </p:stCondLst>
                            <p:childTnLst>
                              <p:par>
                                <p:cTn id="271" presetID="47" presetClass="entr" presetSubtype="0" fill="hold" grpId="0" nodeType="afterEffect">
                                  <p:stCondLst>
                                    <p:cond delay="0"/>
                                  </p:stCondLst>
                                  <p:childTnLst>
                                    <p:set>
                                      <p:cBhvr>
                                        <p:cTn id="272" dur="1" fill="hold">
                                          <p:stCondLst>
                                            <p:cond delay="0"/>
                                          </p:stCondLst>
                                        </p:cTn>
                                        <p:tgtEl>
                                          <p:spTgt spid="130"/>
                                        </p:tgtEl>
                                        <p:attrNameLst>
                                          <p:attrName>style.visibility</p:attrName>
                                        </p:attrNameLst>
                                      </p:cBhvr>
                                      <p:to>
                                        <p:strVal val="visible"/>
                                      </p:to>
                                    </p:set>
                                    <p:animEffect transition="in" filter="fade">
                                      <p:cBhvr>
                                        <p:cTn id="273" dur="100"/>
                                        <p:tgtEl>
                                          <p:spTgt spid="130"/>
                                        </p:tgtEl>
                                      </p:cBhvr>
                                    </p:animEffect>
                                    <p:anim calcmode="lin" valueType="num">
                                      <p:cBhvr>
                                        <p:cTn id="274" dur="100" fill="hold"/>
                                        <p:tgtEl>
                                          <p:spTgt spid="130"/>
                                        </p:tgtEl>
                                        <p:attrNameLst>
                                          <p:attrName>ppt_x</p:attrName>
                                        </p:attrNameLst>
                                      </p:cBhvr>
                                      <p:tavLst>
                                        <p:tav tm="0">
                                          <p:val>
                                            <p:strVal val="#ppt_x"/>
                                          </p:val>
                                        </p:tav>
                                        <p:tav tm="100000">
                                          <p:val>
                                            <p:strVal val="#ppt_x"/>
                                          </p:val>
                                        </p:tav>
                                      </p:tavLst>
                                    </p:anim>
                                    <p:anim calcmode="lin" valueType="num">
                                      <p:cBhvr>
                                        <p:cTn id="275" dur="100" fill="hold"/>
                                        <p:tgtEl>
                                          <p:spTgt spid="130"/>
                                        </p:tgtEl>
                                        <p:attrNameLst>
                                          <p:attrName>ppt_y</p:attrName>
                                        </p:attrNameLst>
                                      </p:cBhvr>
                                      <p:tavLst>
                                        <p:tav tm="0">
                                          <p:val>
                                            <p:strVal val="#ppt_y-.1"/>
                                          </p:val>
                                        </p:tav>
                                        <p:tav tm="100000">
                                          <p:val>
                                            <p:strVal val="#ppt_y"/>
                                          </p:val>
                                        </p:tav>
                                      </p:tavLst>
                                    </p:anim>
                                  </p:childTnLst>
                                </p:cTn>
                              </p:par>
                            </p:childTnLst>
                          </p:cTn>
                        </p:par>
                        <p:par>
                          <p:cTn id="276" fill="hold">
                            <p:stCondLst>
                              <p:cond delay="300"/>
                            </p:stCondLst>
                            <p:childTnLst>
                              <p:par>
                                <p:cTn id="277" presetID="47" presetClass="entr" presetSubtype="0" fill="hold" grpId="0" nodeType="afterEffect">
                                  <p:stCondLst>
                                    <p:cond delay="0"/>
                                  </p:stCondLst>
                                  <p:childTnLst>
                                    <p:set>
                                      <p:cBhvr>
                                        <p:cTn id="278" dur="1" fill="hold">
                                          <p:stCondLst>
                                            <p:cond delay="0"/>
                                          </p:stCondLst>
                                        </p:cTn>
                                        <p:tgtEl>
                                          <p:spTgt spid="131"/>
                                        </p:tgtEl>
                                        <p:attrNameLst>
                                          <p:attrName>style.visibility</p:attrName>
                                        </p:attrNameLst>
                                      </p:cBhvr>
                                      <p:to>
                                        <p:strVal val="visible"/>
                                      </p:to>
                                    </p:set>
                                    <p:animEffect transition="in" filter="fade">
                                      <p:cBhvr>
                                        <p:cTn id="279" dur="100"/>
                                        <p:tgtEl>
                                          <p:spTgt spid="131"/>
                                        </p:tgtEl>
                                      </p:cBhvr>
                                    </p:animEffect>
                                    <p:anim calcmode="lin" valueType="num">
                                      <p:cBhvr>
                                        <p:cTn id="280" dur="100" fill="hold"/>
                                        <p:tgtEl>
                                          <p:spTgt spid="131"/>
                                        </p:tgtEl>
                                        <p:attrNameLst>
                                          <p:attrName>ppt_x</p:attrName>
                                        </p:attrNameLst>
                                      </p:cBhvr>
                                      <p:tavLst>
                                        <p:tav tm="0">
                                          <p:val>
                                            <p:strVal val="#ppt_x"/>
                                          </p:val>
                                        </p:tav>
                                        <p:tav tm="100000">
                                          <p:val>
                                            <p:strVal val="#ppt_x"/>
                                          </p:val>
                                        </p:tav>
                                      </p:tavLst>
                                    </p:anim>
                                    <p:anim calcmode="lin" valueType="num">
                                      <p:cBhvr>
                                        <p:cTn id="281" dur="100" fill="hold"/>
                                        <p:tgtEl>
                                          <p:spTgt spid="131"/>
                                        </p:tgtEl>
                                        <p:attrNameLst>
                                          <p:attrName>ppt_y</p:attrName>
                                        </p:attrNameLst>
                                      </p:cBhvr>
                                      <p:tavLst>
                                        <p:tav tm="0">
                                          <p:val>
                                            <p:strVal val="#ppt_y-.1"/>
                                          </p:val>
                                        </p:tav>
                                        <p:tav tm="100000">
                                          <p:val>
                                            <p:strVal val="#ppt_y"/>
                                          </p:val>
                                        </p:tav>
                                      </p:tavLst>
                                    </p:anim>
                                  </p:childTnLst>
                                </p:cTn>
                              </p:par>
                            </p:childTnLst>
                          </p:cTn>
                        </p:par>
                        <p:par>
                          <p:cTn id="282" fill="hold">
                            <p:stCondLst>
                              <p:cond delay="400"/>
                            </p:stCondLst>
                            <p:childTnLst>
                              <p:par>
                                <p:cTn id="283" presetID="47" presetClass="entr" presetSubtype="0" fill="hold" grpId="0" nodeType="afterEffect">
                                  <p:stCondLst>
                                    <p:cond delay="0"/>
                                  </p:stCondLst>
                                  <p:childTnLst>
                                    <p:set>
                                      <p:cBhvr>
                                        <p:cTn id="284" dur="1" fill="hold">
                                          <p:stCondLst>
                                            <p:cond delay="0"/>
                                          </p:stCondLst>
                                        </p:cTn>
                                        <p:tgtEl>
                                          <p:spTgt spid="132"/>
                                        </p:tgtEl>
                                        <p:attrNameLst>
                                          <p:attrName>style.visibility</p:attrName>
                                        </p:attrNameLst>
                                      </p:cBhvr>
                                      <p:to>
                                        <p:strVal val="visible"/>
                                      </p:to>
                                    </p:set>
                                    <p:animEffect transition="in" filter="fade">
                                      <p:cBhvr>
                                        <p:cTn id="285" dur="100"/>
                                        <p:tgtEl>
                                          <p:spTgt spid="132"/>
                                        </p:tgtEl>
                                      </p:cBhvr>
                                    </p:animEffect>
                                    <p:anim calcmode="lin" valueType="num">
                                      <p:cBhvr>
                                        <p:cTn id="286" dur="100" fill="hold"/>
                                        <p:tgtEl>
                                          <p:spTgt spid="132"/>
                                        </p:tgtEl>
                                        <p:attrNameLst>
                                          <p:attrName>ppt_x</p:attrName>
                                        </p:attrNameLst>
                                      </p:cBhvr>
                                      <p:tavLst>
                                        <p:tav tm="0">
                                          <p:val>
                                            <p:strVal val="#ppt_x"/>
                                          </p:val>
                                        </p:tav>
                                        <p:tav tm="100000">
                                          <p:val>
                                            <p:strVal val="#ppt_x"/>
                                          </p:val>
                                        </p:tav>
                                      </p:tavLst>
                                    </p:anim>
                                    <p:anim calcmode="lin" valueType="num">
                                      <p:cBhvr>
                                        <p:cTn id="287" dur="100" fill="hold"/>
                                        <p:tgtEl>
                                          <p:spTgt spid="132"/>
                                        </p:tgtEl>
                                        <p:attrNameLst>
                                          <p:attrName>ppt_y</p:attrName>
                                        </p:attrNameLst>
                                      </p:cBhvr>
                                      <p:tavLst>
                                        <p:tav tm="0">
                                          <p:val>
                                            <p:strVal val="#ppt_y-.1"/>
                                          </p:val>
                                        </p:tav>
                                        <p:tav tm="100000">
                                          <p:val>
                                            <p:strVal val="#ppt_y"/>
                                          </p:val>
                                        </p:tav>
                                      </p:tavLst>
                                    </p:anim>
                                  </p:childTnLst>
                                </p:cTn>
                              </p:par>
                            </p:childTnLst>
                          </p:cTn>
                        </p:par>
                        <p:par>
                          <p:cTn id="288" fill="hold">
                            <p:stCondLst>
                              <p:cond delay="500"/>
                            </p:stCondLst>
                            <p:childTnLst>
                              <p:par>
                                <p:cTn id="289" presetID="47" presetClass="entr" presetSubtype="0" fill="hold" grpId="0" nodeType="afterEffect">
                                  <p:stCondLst>
                                    <p:cond delay="0"/>
                                  </p:stCondLst>
                                  <p:childTnLst>
                                    <p:set>
                                      <p:cBhvr>
                                        <p:cTn id="290" dur="1" fill="hold">
                                          <p:stCondLst>
                                            <p:cond delay="0"/>
                                          </p:stCondLst>
                                        </p:cTn>
                                        <p:tgtEl>
                                          <p:spTgt spid="133"/>
                                        </p:tgtEl>
                                        <p:attrNameLst>
                                          <p:attrName>style.visibility</p:attrName>
                                        </p:attrNameLst>
                                      </p:cBhvr>
                                      <p:to>
                                        <p:strVal val="visible"/>
                                      </p:to>
                                    </p:set>
                                    <p:animEffect transition="in" filter="fade">
                                      <p:cBhvr>
                                        <p:cTn id="291" dur="100"/>
                                        <p:tgtEl>
                                          <p:spTgt spid="133"/>
                                        </p:tgtEl>
                                      </p:cBhvr>
                                    </p:animEffect>
                                    <p:anim calcmode="lin" valueType="num">
                                      <p:cBhvr>
                                        <p:cTn id="292" dur="100" fill="hold"/>
                                        <p:tgtEl>
                                          <p:spTgt spid="133"/>
                                        </p:tgtEl>
                                        <p:attrNameLst>
                                          <p:attrName>ppt_x</p:attrName>
                                        </p:attrNameLst>
                                      </p:cBhvr>
                                      <p:tavLst>
                                        <p:tav tm="0">
                                          <p:val>
                                            <p:strVal val="#ppt_x"/>
                                          </p:val>
                                        </p:tav>
                                        <p:tav tm="100000">
                                          <p:val>
                                            <p:strVal val="#ppt_x"/>
                                          </p:val>
                                        </p:tav>
                                      </p:tavLst>
                                    </p:anim>
                                    <p:anim calcmode="lin" valueType="num">
                                      <p:cBhvr>
                                        <p:cTn id="293" dur="100" fill="hold"/>
                                        <p:tgtEl>
                                          <p:spTgt spid="133"/>
                                        </p:tgtEl>
                                        <p:attrNameLst>
                                          <p:attrName>ppt_y</p:attrName>
                                        </p:attrNameLst>
                                      </p:cBhvr>
                                      <p:tavLst>
                                        <p:tav tm="0">
                                          <p:val>
                                            <p:strVal val="#ppt_y-.1"/>
                                          </p:val>
                                        </p:tav>
                                        <p:tav tm="100000">
                                          <p:val>
                                            <p:strVal val="#ppt_y"/>
                                          </p:val>
                                        </p:tav>
                                      </p:tavLst>
                                    </p:anim>
                                  </p:childTnLst>
                                </p:cTn>
                              </p:par>
                            </p:childTnLst>
                          </p:cTn>
                        </p:par>
                        <p:par>
                          <p:cTn id="294" fill="hold">
                            <p:stCondLst>
                              <p:cond delay="600"/>
                            </p:stCondLst>
                            <p:childTnLst>
                              <p:par>
                                <p:cTn id="295" presetID="47" presetClass="entr" presetSubtype="0" fill="hold" grpId="0" nodeType="afterEffect">
                                  <p:stCondLst>
                                    <p:cond delay="0"/>
                                  </p:stCondLst>
                                  <p:childTnLst>
                                    <p:set>
                                      <p:cBhvr>
                                        <p:cTn id="296" dur="1" fill="hold">
                                          <p:stCondLst>
                                            <p:cond delay="0"/>
                                          </p:stCondLst>
                                        </p:cTn>
                                        <p:tgtEl>
                                          <p:spTgt spid="134"/>
                                        </p:tgtEl>
                                        <p:attrNameLst>
                                          <p:attrName>style.visibility</p:attrName>
                                        </p:attrNameLst>
                                      </p:cBhvr>
                                      <p:to>
                                        <p:strVal val="visible"/>
                                      </p:to>
                                    </p:set>
                                    <p:animEffect transition="in" filter="fade">
                                      <p:cBhvr>
                                        <p:cTn id="297" dur="100"/>
                                        <p:tgtEl>
                                          <p:spTgt spid="134"/>
                                        </p:tgtEl>
                                      </p:cBhvr>
                                    </p:animEffect>
                                    <p:anim calcmode="lin" valueType="num">
                                      <p:cBhvr>
                                        <p:cTn id="298" dur="100" fill="hold"/>
                                        <p:tgtEl>
                                          <p:spTgt spid="134"/>
                                        </p:tgtEl>
                                        <p:attrNameLst>
                                          <p:attrName>ppt_x</p:attrName>
                                        </p:attrNameLst>
                                      </p:cBhvr>
                                      <p:tavLst>
                                        <p:tav tm="0">
                                          <p:val>
                                            <p:strVal val="#ppt_x"/>
                                          </p:val>
                                        </p:tav>
                                        <p:tav tm="100000">
                                          <p:val>
                                            <p:strVal val="#ppt_x"/>
                                          </p:val>
                                        </p:tav>
                                      </p:tavLst>
                                    </p:anim>
                                    <p:anim calcmode="lin" valueType="num">
                                      <p:cBhvr>
                                        <p:cTn id="299" dur="100" fill="hold"/>
                                        <p:tgtEl>
                                          <p:spTgt spid="134"/>
                                        </p:tgtEl>
                                        <p:attrNameLst>
                                          <p:attrName>ppt_y</p:attrName>
                                        </p:attrNameLst>
                                      </p:cBhvr>
                                      <p:tavLst>
                                        <p:tav tm="0">
                                          <p:val>
                                            <p:strVal val="#ppt_y-.1"/>
                                          </p:val>
                                        </p:tav>
                                        <p:tav tm="100000">
                                          <p:val>
                                            <p:strVal val="#ppt_y"/>
                                          </p:val>
                                        </p:tav>
                                      </p:tavLst>
                                    </p:anim>
                                  </p:childTnLst>
                                </p:cTn>
                              </p:par>
                            </p:childTnLst>
                          </p:cTn>
                        </p:par>
                        <p:par>
                          <p:cTn id="300" fill="hold">
                            <p:stCondLst>
                              <p:cond delay="700"/>
                            </p:stCondLst>
                            <p:childTnLst>
                              <p:par>
                                <p:cTn id="301" presetID="47" presetClass="entr" presetSubtype="0" fill="hold" grpId="0" nodeType="afterEffect">
                                  <p:stCondLst>
                                    <p:cond delay="0"/>
                                  </p:stCondLst>
                                  <p:childTnLst>
                                    <p:set>
                                      <p:cBhvr>
                                        <p:cTn id="302" dur="1" fill="hold">
                                          <p:stCondLst>
                                            <p:cond delay="0"/>
                                          </p:stCondLst>
                                        </p:cTn>
                                        <p:tgtEl>
                                          <p:spTgt spid="135"/>
                                        </p:tgtEl>
                                        <p:attrNameLst>
                                          <p:attrName>style.visibility</p:attrName>
                                        </p:attrNameLst>
                                      </p:cBhvr>
                                      <p:to>
                                        <p:strVal val="visible"/>
                                      </p:to>
                                    </p:set>
                                    <p:animEffect transition="in" filter="fade">
                                      <p:cBhvr>
                                        <p:cTn id="303" dur="100"/>
                                        <p:tgtEl>
                                          <p:spTgt spid="135"/>
                                        </p:tgtEl>
                                      </p:cBhvr>
                                    </p:animEffect>
                                    <p:anim calcmode="lin" valueType="num">
                                      <p:cBhvr>
                                        <p:cTn id="304" dur="100" fill="hold"/>
                                        <p:tgtEl>
                                          <p:spTgt spid="135"/>
                                        </p:tgtEl>
                                        <p:attrNameLst>
                                          <p:attrName>ppt_x</p:attrName>
                                        </p:attrNameLst>
                                      </p:cBhvr>
                                      <p:tavLst>
                                        <p:tav tm="0">
                                          <p:val>
                                            <p:strVal val="#ppt_x"/>
                                          </p:val>
                                        </p:tav>
                                        <p:tav tm="100000">
                                          <p:val>
                                            <p:strVal val="#ppt_x"/>
                                          </p:val>
                                        </p:tav>
                                      </p:tavLst>
                                    </p:anim>
                                    <p:anim calcmode="lin" valueType="num">
                                      <p:cBhvr>
                                        <p:cTn id="305" dur="100" fill="hold"/>
                                        <p:tgtEl>
                                          <p:spTgt spid="135"/>
                                        </p:tgtEl>
                                        <p:attrNameLst>
                                          <p:attrName>ppt_y</p:attrName>
                                        </p:attrNameLst>
                                      </p:cBhvr>
                                      <p:tavLst>
                                        <p:tav tm="0">
                                          <p:val>
                                            <p:strVal val="#ppt_y-.1"/>
                                          </p:val>
                                        </p:tav>
                                        <p:tav tm="100000">
                                          <p:val>
                                            <p:strVal val="#ppt_y"/>
                                          </p:val>
                                        </p:tav>
                                      </p:tavLst>
                                    </p:anim>
                                  </p:childTnLst>
                                </p:cTn>
                              </p:par>
                            </p:childTnLst>
                          </p:cTn>
                        </p:par>
                        <p:par>
                          <p:cTn id="306" fill="hold">
                            <p:stCondLst>
                              <p:cond delay="800"/>
                            </p:stCondLst>
                            <p:childTnLst>
                              <p:par>
                                <p:cTn id="307" presetID="47" presetClass="entr" presetSubtype="0" fill="hold" grpId="0" nodeType="afterEffect">
                                  <p:stCondLst>
                                    <p:cond delay="0"/>
                                  </p:stCondLst>
                                  <p:childTnLst>
                                    <p:set>
                                      <p:cBhvr>
                                        <p:cTn id="308" dur="1" fill="hold">
                                          <p:stCondLst>
                                            <p:cond delay="0"/>
                                          </p:stCondLst>
                                        </p:cTn>
                                        <p:tgtEl>
                                          <p:spTgt spid="136"/>
                                        </p:tgtEl>
                                        <p:attrNameLst>
                                          <p:attrName>style.visibility</p:attrName>
                                        </p:attrNameLst>
                                      </p:cBhvr>
                                      <p:to>
                                        <p:strVal val="visible"/>
                                      </p:to>
                                    </p:set>
                                    <p:animEffect transition="in" filter="fade">
                                      <p:cBhvr>
                                        <p:cTn id="309" dur="100"/>
                                        <p:tgtEl>
                                          <p:spTgt spid="136"/>
                                        </p:tgtEl>
                                      </p:cBhvr>
                                    </p:animEffect>
                                    <p:anim calcmode="lin" valueType="num">
                                      <p:cBhvr>
                                        <p:cTn id="310" dur="100" fill="hold"/>
                                        <p:tgtEl>
                                          <p:spTgt spid="136"/>
                                        </p:tgtEl>
                                        <p:attrNameLst>
                                          <p:attrName>ppt_x</p:attrName>
                                        </p:attrNameLst>
                                      </p:cBhvr>
                                      <p:tavLst>
                                        <p:tav tm="0">
                                          <p:val>
                                            <p:strVal val="#ppt_x"/>
                                          </p:val>
                                        </p:tav>
                                        <p:tav tm="100000">
                                          <p:val>
                                            <p:strVal val="#ppt_x"/>
                                          </p:val>
                                        </p:tav>
                                      </p:tavLst>
                                    </p:anim>
                                    <p:anim calcmode="lin" valueType="num">
                                      <p:cBhvr>
                                        <p:cTn id="311" dur="100" fill="hold"/>
                                        <p:tgtEl>
                                          <p:spTgt spid="136"/>
                                        </p:tgtEl>
                                        <p:attrNameLst>
                                          <p:attrName>ppt_y</p:attrName>
                                        </p:attrNameLst>
                                      </p:cBhvr>
                                      <p:tavLst>
                                        <p:tav tm="0">
                                          <p:val>
                                            <p:strVal val="#ppt_y-.1"/>
                                          </p:val>
                                        </p:tav>
                                        <p:tav tm="100000">
                                          <p:val>
                                            <p:strVal val="#ppt_y"/>
                                          </p:val>
                                        </p:tav>
                                      </p:tavLst>
                                    </p:anim>
                                  </p:childTnLst>
                                </p:cTn>
                              </p:par>
                            </p:childTnLst>
                          </p:cTn>
                        </p:par>
                        <p:par>
                          <p:cTn id="312" fill="hold">
                            <p:stCondLst>
                              <p:cond delay="900"/>
                            </p:stCondLst>
                            <p:childTnLst>
                              <p:par>
                                <p:cTn id="313" presetID="47" presetClass="entr" presetSubtype="0" fill="hold" grpId="0" nodeType="afterEffect">
                                  <p:stCondLst>
                                    <p:cond delay="0"/>
                                  </p:stCondLst>
                                  <p:childTnLst>
                                    <p:set>
                                      <p:cBhvr>
                                        <p:cTn id="314" dur="1" fill="hold">
                                          <p:stCondLst>
                                            <p:cond delay="0"/>
                                          </p:stCondLst>
                                        </p:cTn>
                                        <p:tgtEl>
                                          <p:spTgt spid="137"/>
                                        </p:tgtEl>
                                        <p:attrNameLst>
                                          <p:attrName>style.visibility</p:attrName>
                                        </p:attrNameLst>
                                      </p:cBhvr>
                                      <p:to>
                                        <p:strVal val="visible"/>
                                      </p:to>
                                    </p:set>
                                    <p:animEffect transition="in" filter="fade">
                                      <p:cBhvr>
                                        <p:cTn id="315" dur="100"/>
                                        <p:tgtEl>
                                          <p:spTgt spid="137"/>
                                        </p:tgtEl>
                                      </p:cBhvr>
                                    </p:animEffect>
                                    <p:anim calcmode="lin" valueType="num">
                                      <p:cBhvr>
                                        <p:cTn id="316" dur="100" fill="hold"/>
                                        <p:tgtEl>
                                          <p:spTgt spid="137"/>
                                        </p:tgtEl>
                                        <p:attrNameLst>
                                          <p:attrName>ppt_x</p:attrName>
                                        </p:attrNameLst>
                                      </p:cBhvr>
                                      <p:tavLst>
                                        <p:tav tm="0">
                                          <p:val>
                                            <p:strVal val="#ppt_x"/>
                                          </p:val>
                                        </p:tav>
                                        <p:tav tm="100000">
                                          <p:val>
                                            <p:strVal val="#ppt_x"/>
                                          </p:val>
                                        </p:tav>
                                      </p:tavLst>
                                    </p:anim>
                                    <p:anim calcmode="lin" valueType="num">
                                      <p:cBhvr>
                                        <p:cTn id="317" dur="100" fill="hold"/>
                                        <p:tgtEl>
                                          <p:spTgt spid="137"/>
                                        </p:tgtEl>
                                        <p:attrNameLst>
                                          <p:attrName>ppt_y</p:attrName>
                                        </p:attrNameLst>
                                      </p:cBhvr>
                                      <p:tavLst>
                                        <p:tav tm="0">
                                          <p:val>
                                            <p:strVal val="#ppt_y-.1"/>
                                          </p:val>
                                        </p:tav>
                                        <p:tav tm="100000">
                                          <p:val>
                                            <p:strVal val="#ppt_y"/>
                                          </p:val>
                                        </p:tav>
                                      </p:tavLst>
                                    </p:anim>
                                  </p:childTnLst>
                                </p:cTn>
                              </p:par>
                            </p:childTnLst>
                          </p:cTn>
                        </p:par>
                        <p:par>
                          <p:cTn id="318" fill="hold">
                            <p:stCondLst>
                              <p:cond delay="1000"/>
                            </p:stCondLst>
                            <p:childTnLst>
                              <p:par>
                                <p:cTn id="319" presetID="47" presetClass="entr" presetSubtype="0" fill="hold" grpId="0" nodeType="afterEffect">
                                  <p:stCondLst>
                                    <p:cond delay="0"/>
                                  </p:stCondLst>
                                  <p:childTnLst>
                                    <p:set>
                                      <p:cBhvr>
                                        <p:cTn id="320" dur="1" fill="hold">
                                          <p:stCondLst>
                                            <p:cond delay="0"/>
                                          </p:stCondLst>
                                        </p:cTn>
                                        <p:tgtEl>
                                          <p:spTgt spid="138"/>
                                        </p:tgtEl>
                                        <p:attrNameLst>
                                          <p:attrName>style.visibility</p:attrName>
                                        </p:attrNameLst>
                                      </p:cBhvr>
                                      <p:to>
                                        <p:strVal val="visible"/>
                                      </p:to>
                                    </p:set>
                                    <p:animEffect transition="in" filter="fade">
                                      <p:cBhvr>
                                        <p:cTn id="321" dur="100"/>
                                        <p:tgtEl>
                                          <p:spTgt spid="138"/>
                                        </p:tgtEl>
                                      </p:cBhvr>
                                    </p:animEffect>
                                    <p:anim calcmode="lin" valueType="num">
                                      <p:cBhvr>
                                        <p:cTn id="322" dur="100" fill="hold"/>
                                        <p:tgtEl>
                                          <p:spTgt spid="138"/>
                                        </p:tgtEl>
                                        <p:attrNameLst>
                                          <p:attrName>ppt_x</p:attrName>
                                        </p:attrNameLst>
                                      </p:cBhvr>
                                      <p:tavLst>
                                        <p:tav tm="0">
                                          <p:val>
                                            <p:strVal val="#ppt_x"/>
                                          </p:val>
                                        </p:tav>
                                        <p:tav tm="100000">
                                          <p:val>
                                            <p:strVal val="#ppt_x"/>
                                          </p:val>
                                        </p:tav>
                                      </p:tavLst>
                                    </p:anim>
                                    <p:anim calcmode="lin" valueType="num">
                                      <p:cBhvr>
                                        <p:cTn id="323" dur="1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324" fill="hold">
                      <p:stCondLst>
                        <p:cond delay="indefinite"/>
                      </p:stCondLst>
                      <p:childTnLst>
                        <p:par>
                          <p:cTn id="325" fill="hold">
                            <p:stCondLst>
                              <p:cond delay="0"/>
                            </p:stCondLst>
                            <p:childTnLst>
                              <p:par>
                                <p:cTn id="326" presetID="47" presetClass="entr" presetSubtype="0" fill="hold" grpId="0" nodeType="clickEffect">
                                  <p:stCondLst>
                                    <p:cond delay="0"/>
                                  </p:stCondLst>
                                  <p:childTnLst>
                                    <p:set>
                                      <p:cBhvr>
                                        <p:cTn id="327" dur="1" fill="hold">
                                          <p:stCondLst>
                                            <p:cond delay="0"/>
                                          </p:stCondLst>
                                        </p:cTn>
                                        <p:tgtEl>
                                          <p:spTgt spid="35"/>
                                        </p:tgtEl>
                                        <p:attrNameLst>
                                          <p:attrName>style.visibility</p:attrName>
                                        </p:attrNameLst>
                                      </p:cBhvr>
                                      <p:to>
                                        <p:strVal val="visible"/>
                                      </p:to>
                                    </p:set>
                                    <p:animEffect transition="in" filter="fade">
                                      <p:cBhvr>
                                        <p:cTn id="328" dur="100"/>
                                        <p:tgtEl>
                                          <p:spTgt spid="35"/>
                                        </p:tgtEl>
                                      </p:cBhvr>
                                    </p:animEffect>
                                    <p:anim calcmode="lin" valueType="num">
                                      <p:cBhvr>
                                        <p:cTn id="329" dur="100" fill="hold"/>
                                        <p:tgtEl>
                                          <p:spTgt spid="35"/>
                                        </p:tgtEl>
                                        <p:attrNameLst>
                                          <p:attrName>ppt_x</p:attrName>
                                        </p:attrNameLst>
                                      </p:cBhvr>
                                      <p:tavLst>
                                        <p:tav tm="0">
                                          <p:val>
                                            <p:strVal val="#ppt_x"/>
                                          </p:val>
                                        </p:tav>
                                        <p:tav tm="100000">
                                          <p:val>
                                            <p:strVal val="#ppt_x"/>
                                          </p:val>
                                        </p:tav>
                                      </p:tavLst>
                                    </p:anim>
                                    <p:anim calcmode="lin" valueType="num">
                                      <p:cBhvr>
                                        <p:cTn id="330" dur="100" fill="hold"/>
                                        <p:tgtEl>
                                          <p:spTgt spid="35"/>
                                        </p:tgtEl>
                                        <p:attrNameLst>
                                          <p:attrName>ppt_y</p:attrName>
                                        </p:attrNameLst>
                                      </p:cBhvr>
                                      <p:tavLst>
                                        <p:tav tm="0">
                                          <p:val>
                                            <p:strVal val="#ppt_y-.1"/>
                                          </p:val>
                                        </p:tav>
                                        <p:tav tm="100000">
                                          <p:val>
                                            <p:strVal val="#ppt_y"/>
                                          </p:val>
                                        </p:tav>
                                      </p:tavLst>
                                    </p:anim>
                                  </p:childTnLst>
                                </p:cTn>
                              </p:par>
                            </p:childTnLst>
                          </p:cTn>
                        </p:par>
                        <p:par>
                          <p:cTn id="331" fill="hold">
                            <p:stCondLst>
                              <p:cond delay="100"/>
                            </p:stCondLst>
                            <p:childTnLst>
                              <p:par>
                                <p:cTn id="332" presetID="47" presetClass="entr" presetSubtype="0" fill="hold" grpId="0" nodeType="afterEffect">
                                  <p:stCondLst>
                                    <p:cond delay="0"/>
                                  </p:stCondLst>
                                  <p:childTnLst>
                                    <p:set>
                                      <p:cBhvr>
                                        <p:cTn id="333" dur="1" fill="hold">
                                          <p:stCondLst>
                                            <p:cond delay="0"/>
                                          </p:stCondLst>
                                        </p:cTn>
                                        <p:tgtEl>
                                          <p:spTgt spid="36"/>
                                        </p:tgtEl>
                                        <p:attrNameLst>
                                          <p:attrName>style.visibility</p:attrName>
                                        </p:attrNameLst>
                                      </p:cBhvr>
                                      <p:to>
                                        <p:strVal val="visible"/>
                                      </p:to>
                                    </p:set>
                                    <p:animEffect transition="in" filter="fade">
                                      <p:cBhvr>
                                        <p:cTn id="334" dur="100"/>
                                        <p:tgtEl>
                                          <p:spTgt spid="36"/>
                                        </p:tgtEl>
                                      </p:cBhvr>
                                    </p:animEffect>
                                    <p:anim calcmode="lin" valueType="num">
                                      <p:cBhvr>
                                        <p:cTn id="335" dur="100" fill="hold"/>
                                        <p:tgtEl>
                                          <p:spTgt spid="36"/>
                                        </p:tgtEl>
                                        <p:attrNameLst>
                                          <p:attrName>ppt_x</p:attrName>
                                        </p:attrNameLst>
                                      </p:cBhvr>
                                      <p:tavLst>
                                        <p:tav tm="0">
                                          <p:val>
                                            <p:strVal val="#ppt_x"/>
                                          </p:val>
                                        </p:tav>
                                        <p:tav tm="100000">
                                          <p:val>
                                            <p:strVal val="#ppt_x"/>
                                          </p:val>
                                        </p:tav>
                                      </p:tavLst>
                                    </p:anim>
                                    <p:anim calcmode="lin" valueType="num">
                                      <p:cBhvr>
                                        <p:cTn id="336" dur="100" fill="hold"/>
                                        <p:tgtEl>
                                          <p:spTgt spid="36"/>
                                        </p:tgtEl>
                                        <p:attrNameLst>
                                          <p:attrName>ppt_y</p:attrName>
                                        </p:attrNameLst>
                                      </p:cBhvr>
                                      <p:tavLst>
                                        <p:tav tm="0">
                                          <p:val>
                                            <p:strVal val="#ppt_y-.1"/>
                                          </p:val>
                                        </p:tav>
                                        <p:tav tm="100000">
                                          <p:val>
                                            <p:strVal val="#ppt_y"/>
                                          </p:val>
                                        </p:tav>
                                      </p:tavLst>
                                    </p:anim>
                                  </p:childTnLst>
                                </p:cTn>
                              </p:par>
                            </p:childTnLst>
                          </p:cTn>
                        </p:par>
                        <p:par>
                          <p:cTn id="337" fill="hold">
                            <p:stCondLst>
                              <p:cond delay="200"/>
                            </p:stCondLst>
                            <p:childTnLst>
                              <p:par>
                                <p:cTn id="338" presetID="47" presetClass="entr" presetSubtype="0" fill="hold" grpId="0" nodeType="afterEffect">
                                  <p:stCondLst>
                                    <p:cond delay="0"/>
                                  </p:stCondLst>
                                  <p:childTnLst>
                                    <p:set>
                                      <p:cBhvr>
                                        <p:cTn id="339" dur="1" fill="hold">
                                          <p:stCondLst>
                                            <p:cond delay="0"/>
                                          </p:stCondLst>
                                        </p:cTn>
                                        <p:tgtEl>
                                          <p:spTgt spid="37"/>
                                        </p:tgtEl>
                                        <p:attrNameLst>
                                          <p:attrName>style.visibility</p:attrName>
                                        </p:attrNameLst>
                                      </p:cBhvr>
                                      <p:to>
                                        <p:strVal val="visible"/>
                                      </p:to>
                                    </p:set>
                                    <p:animEffect transition="in" filter="fade">
                                      <p:cBhvr>
                                        <p:cTn id="340" dur="100"/>
                                        <p:tgtEl>
                                          <p:spTgt spid="37"/>
                                        </p:tgtEl>
                                      </p:cBhvr>
                                    </p:animEffect>
                                    <p:anim calcmode="lin" valueType="num">
                                      <p:cBhvr>
                                        <p:cTn id="341" dur="100" fill="hold"/>
                                        <p:tgtEl>
                                          <p:spTgt spid="37"/>
                                        </p:tgtEl>
                                        <p:attrNameLst>
                                          <p:attrName>ppt_x</p:attrName>
                                        </p:attrNameLst>
                                      </p:cBhvr>
                                      <p:tavLst>
                                        <p:tav tm="0">
                                          <p:val>
                                            <p:strVal val="#ppt_x"/>
                                          </p:val>
                                        </p:tav>
                                        <p:tav tm="100000">
                                          <p:val>
                                            <p:strVal val="#ppt_x"/>
                                          </p:val>
                                        </p:tav>
                                      </p:tavLst>
                                    </p:anim>
                                    <p:anim calcmode="lin" valueType="num">
                                      <p:cBhvr>
                                        <p:cTn id="342" dur="100" fill="hold"/>
                                        <p:tgtEl>
                                          <p:spTgt spid="37"/>
                                        </p:tgtEl>
                                        <p:attrNameLst>
                                          <p:attrName>ppt_y</p:attrName>
                                        </p:attrNameLst>
                                      </p:cBhvr>
                                      <p:tavLst>
                                        <p:tav tm="0">
                                          <p:val>
                                            <p:strVal val="#ppt_y-.1"/>
                                          </p:val>
                                        </p:tav>
                                        <p:tav tm="100000">
                                          <p:val>
                                            <p:strVal val="#ppt_y"/>
                                          </p:val>
                                        </p:tav>
                                      </p:tavLst>
                                    </p:anim>
                                  </p:childTnLst>
                                </p:cTn>
                              </p:par>
                            </p:childTnLst>
                          </p:cTn>
                        </p:par>
                        <p:par>
                          <p:cTn id="343" fill="hold">
                            <p:stCondLst>
                              <p:cond delay="300"/>
                            </p:stCondLst>
                            <p:childTnLst>
                              <p:par>
                                <p:cTn id="344" presetID="47" presetClass="entr" presetSubtype="0" fill="hold" grpId="0" nodeType="afterEffect">
                                  <p:stCondLst>
                                    <p:cond delay="0"/>
                                  </p:stCondLst>
                                  <p:childTnLst>
                                    <p:set>
                                      <p:cBhvr>
                                        <p:cTn id="345" dur="1" fill="hold">
                                          <p:stCondLst>
                                            <p:cond delay="0"/>
                                          </p:stCondLst>
                                        </p:cTn>
                                        <p:tgtEl>
                                          <p:spTgt spid="38"/>
                                        </p:tgtEl>
                                        <p:attrNameLst>
                                          <p:attrName>style.visibility</p:attrName>
                                        </p:attrNameLst>
                                      </p:cBhvr>
                                      <p:to>
                                        <p:strVal val="visible"/>
                                      </p:to>
                                    </p:set>
                                    <p:animEffect transition="in" filter="fade">
                                      <p:cBhvr>
                                        <p:cTn id="346" dur="100"/>
                                        <p:tgtEl>
                                          <p:spTgt spid="38"/>
                                        </p:tgtEl>
                                      </p:cBhvr>
                                    </p:animEffect>
                                    <p:anim calcmode="lin" valueType="num">
                                      <p:cBhvr>
                                        <p:cTn id="347" dur="100" fill="hold"/>
                                        <p:tgtEl>
                                          <p:spTgt spid="38"/>
                                        </p:tgtEl>
                                        <p:attrNameLst>
                                          <p:attrName>ppt_x</p:attrName>
                                        </p:attrNameLst>
                                      </p:cBhvr>
                                      <p:tavLst>
                                        <p:tav tm="0">
                                          <p:val>
                                            <p:strVal val="#ppt_x"/>
                                          </p:val>
                                        </p:tav>
                                        <p:tav tm="100000">
                                          <p:val>
                                            <p:strVal val="#ppt_x"/>
                                          </p:val>
                                        </p:tav>
                                      </p:tavLst>
                                    </p:anim>
                                    <p:anim calcmode="lin" valueType="num">
                                      <p:cBhvr>
                                        <p:cTn id="348" dur="100" fill="hold"/>
                                        <p:tgtEl>
                                          <p:spTgt spid="38"/>
                                        </p:tgtEl>
                                        <p:attrNameLst>
                                          <p:attrName>ppt_y</p:attrName>
                                        </p:attrNameLst>
                                      </p:cBhvr>
                                      <p:tavLst>
                                        <p:tav tm="0">
                                          <p:val>
                                            <p:strVal val="#ppt_y-.1"/>
                                          </p:val>
                                        </p:tav>
                                        <p:tav tm="100000">
                                          <p:val>
                                            <p:strVal val="#ppt_y"/>
                                          </p:val>
                                        </p:tav>
                                      </p:tavLst>
                                    </p:anim>
                                  </p:childTnLst>
                                </p:cTn>
                              </p:par>
                            </p:childTnLst>
                          </p:cTn>
                        </p:par>
                        <p:par>
                          <p:cTn id="349" fill="hold">
                            <p:stCondLst>
                              <p:cond delay="400"/>
                            </p:stCondLst>
                            <p:childTnLst>
                              <p:par>
                                <p:cTn id="350" presetID="47" presetClass="entr" presetSubtype="0" fill="hold" grpId="0" nodeType="afterEffect">
                                  <p:stCondLst>
                                    <p:cond delay="0"/>
                                  </p:stCondLst>
                                  <p:childTnLst>
                                    <p:set>
                                      <p:cBhvr>
                                        <p:cTn id="351" dur="1" fill="hold">
                                          <p:stCondLst>
                                            <p:cond delay="0"/>
                                          </p:stCondLst>
                                        </p:cTn>
                                        <p:tgtEl>
                                          <p:spTgt spid="39"/>
                                        </p:tgtEl>
                                        <p:attrNameLst>
                                          <p:attrName>style.visibility</p:attrName>
                                        </p:attrNameLst>
                                      </p:cBhvr>
                                      <p:to>
                                        <p:strVal val="visible"/>
                                      </p:to>
                                    </p:set>
                                    <p:animEffect transition="in" filter="fade">
                                      <p:cBhvr>
                                        <p:cTn id="352" dur="100"/>
                                        <p:tgtEl>
                                          <p:spTgt spid="39"/>
                                        </p:tgtEl>
                                      </p:cBhvr>
                                    </p:animEffect>
                                    <p:anim calcmode="lin" valueType="num">
                                      <p:cBhvr>
                                        <p:cTn id="353" dur="100" fill="hold"/>
                                        <p:tgtEl>
                                          <p:spTgt spid="39"/>
                                        </p:tgtEl>
                                        <p:attrNameLst>
                                          <p:attrName>ppt_x</p:attrName>
                                        </p:attrNameLst>
                                      </p:cBhvr>
                                      <p:tavLst>
                                        <p:tav tm="0">
                                          <p:val>
                                            <p:strVal val="#ppt_x"/>
                                          </p:val>
                                        </p:tav>
                                        <p:tav tm="100000">
                                          <p:val>
                                            <p:strVal val="#ppt_x"/>
                                          </p:val>
                                        </p:tav>
                                      </p:tavLst>
                                    </p:anim>
                                    <p:anim calcmode="lin" valueType="num">
                                      <p:cBhvr>
                                        <p:cTn id="354" dur="100" fill="hold"/>
                                        <p:tgtEl>
                                          <p:spTgt spid="39"/>
                                        </p:tgtEl>
                                        <p:attrNameLst>
                                          <p:attrName>ppt_y</p:attrName>
                                        </p:attrNameLst>
                                      </p:cBhvr>
                                      <p:tavLst>
                                        <p:tav tm="0">
                                          <p:val>
                                            <p:strVal val="#ppt_y-.1"/>
                                          </p:val>
                                        </p:tav>
                                        <p:tav tm="100000">
                                          <p:val>
                                            <p:strVal val="#ppt_y"/>
                                          </p:val>
                                        </p:tav>
                                      </p:tavLst>
                                    </p:anim>
                                  </p:childTnLst>
                                </p:cTn>
                              </p:par>
                            </p:childTnLst>
                          </p:cTn>
                        </p:par>
                        <p:par>
                          <p:cTn id="355" fill="hold">
                            <p:stCondLst>
                              <p:cond delay="500"/>
                            </p:stCondLst>
                            <p:childTnLst>
                              <p:par>
                                <p:cTn id="356" presetID="47" presetClass="entr" presetSubtype="0" fill="hold" grpId="0" nodeType="afterEffect">
                                  <p:stCondLst>
                                    <p:cond delay="0"/>
                                  </p:stCondLst>
                                  <p:childTnLst>
                                    <p:set>
                                      <p:cBhvr>
                                        <p:cTn id="357" dur="1" fill="hold">
                                          <p:stCondLst>
                                            <p:cond delay="0"/>
                                          </p:stCondLst>
                                        </p:cTn>
                                        <p:tgtEl>
                                          <p:spTgt spid="40"/>
                                        </p:tgtEl>
                                        <p:attrNameLst>
                                          <p:attrName>style.visibility</p:attrName>
                                        </p:attrNameLst>
                                      </p:cBhvr>
                                      <p:to>
                                        <p:strVal val="visible"/>
                                      </p:to>
                                    </p:set>
                                    <p:animEffect transition="in" filter="fade">
                                      <p:cBhvr>
                                        <p:cTn id="358" dur="100"/>
                                        <p:tgtEl>
                                          <p:spTgt spid="40"/>
                                        </p:tgtEl>
                                      </p:cBhvr>
                                    </p:animEffect>
                                    <p:anim calcmode="lin" valueType="num">
                                      <p:cBhvr>
                                        <p:cTn id="359" dur="100" fill="hold"/>
                                        <p:tgtEl>
                                          <p:spTgt spid="40"/>
                                        </p:tgtEl>
                                        <p:attrNameLst>
                                          <p:attrName>ppt_x</p:attrName>
                                        </p:attrNameLst>
                                      </p:cBhvr>
                                      <p:tavLst>
                                        <p:tav tm="0">
                                          <p:val>
                                            <p:strVal val="#ppt_x"/>
                                          </p:val>
                                        </p:tav>
                                        <p:tav tm="100000">
                                          <p:val>
                                            <p:strVal val="#ppt_x"/>
                                          </p:val>
                                        </p:tav>
                                      </p:tavLst>
                                    </p:anim>
                                    <p:anim calcmode="lin" valueType="num">
                                      <p:cBhvr>
                                        <p:cTn id="360" dur="100" fill="hold"/>
                                        <p:tgtEl>
                                          <p:spTgt spid="40"/>
                                        </p:tgtEl>
                                        <p:attrNameLst>
                                          <p:attrName>ppt_y</p:attrName>
                                        </p:attrNameLst>
                                      </p:cBhvr>
                                      <p:tavLst>
                                        <p:tav tm="0">
                                          <p:val>
                                            <p:strVal val="#ppt_y-.1"/>
                                          </p:val>
                                        </p:tav>
                                        <p:tav tm="100000">
                                          <p:val>
                                            <p:strVal val="#ppt_y"/>
                                          </p:val>
                                        </p:tav>
                                      </p:tavLst>
                                    </p:anim>
                                  </p:childTnLst>
                                </p:cTn>
                              </p:par>
                            </p:childTnLst>
                          </p:cTn>
                        </p:par>
                        <p:par>
                          <p:cTn id="361" fill="hold">
                            <p:stCondLst>
                              <p:cond delay="600"/>
                            </p:stCondLst>
                            <p:childTnLst>
                              <p:par>
                                <p:cTn id="362" presetID="47" presetClass="entr" presetSubtype="0" fill="hold" grpId="0" nodeType="afterEffect">
                                  <p:stCondLst>
                                    <p:cond delay="0"/>
                                  </p:stCondLst>
                                  <p:childTnLst>
                                    <p:set>
                                      <p:cBhvr>
                                        <p:cTn id="363" dur="1" fill="hold">
                                          <p:stCondLst>
                                            <p:cond delay="0"/>
                                          </p:stCondLst>
                                        </p:cTn>
                                        <p:tgtEl>
                                          <p:spTgt spid="41"/>
                                        </p:tgtEl>
                                        <p:attrNameLst>
                                          <p:attrName>style.visibility</p:attrName>
                                        </p:attrNameLst>
                                      </p:cBhvr>
                                      <p:to>
                                        <p:strVal val="visible"/>
                                      </p:to>
                                    </p:set>
                                    <p:animEffect transition="in" filter="fade">
                                      <p:cBhvr>
                                        <p:cTn id="364" dur="100"/>
                                        <p:tgtEl>
                                          <p:spTgt spid="41"/>
                                        </p:tgtEl>
                                      </p:cBhvr>
                                    </p:animEffect>
                                    <p:anim calcmode="lin" valueType="num">
                                      <p:cBhvr>
                                        <p:cTn id="365" dur="100" fill="hold"/>
                                        <p:tgtEl>
                                          <p:spTgt spid="41"/>
                                        </p:tgtEl>
                                        <p:attrNameLst>
                                          <p:attrName>ppt_x</p:attrName>
                                        </p:attrNameLst>
                                      </p:cBhvr>
                                      <p:tavLst>
                                        <p:tav tm="0">
                                          <p:val>
                                            <p:strVal val="#ppt_x"/>
                                          </p:val>
                                        </p:tav>
                                        <p:tav tm="100000">
                                          <p:val>
                                            <p:strVal val="#ppt_x"/>
                                          </p:val>
                                        </p:tav>
                                      </p:tavLst>
                                    </p:anim>
                                    <p:anim calcmode="lin" valueType="num">
                                      <p:cBhvr>
                                        <p:cTn id="366" dur="100" fill="hold"/>
                                        <p:tgtEl>
                                          <p:spTgt spid="41"/>
                                        </p:tgtEl>
                                        <p:attrNameLst>
                                          <p:attrName>ppt_y</p:attrName>
                                        </p:attrNameLst>
                                      </p:cBhvr>
                                      <p:tavLst>
                                        <p:tav tm="0">
                                          <p:val>
                                            <p:strVal val="#ppt_y-.1"/>
                                          </p:val>
                                        </p:tav>
                                        <p:tav tm="100000">
                                          <p:val>
                                            <p:strVal val="#ppt_y"/>
                                          </p:val>
                                        </p:tav>
                                      </p:tavLst>
                                    </p:anim>
                                  </p:childTnLst>
                                </p:cTn>
                              </p:par>
                            </p:childTnLst>
                          </p:cTn>
                        </p:par>
                        <p:par>
                          <p:cTn id="367" fill="hold">
                            <p:stCondLst>
                              <p:cond delay="700"/>
                            </p:stCondLst>
                            <p:childTnLst>
                              <p:par>
                                <p:cTn id="368" presetID="47" presetClass="entr" presetSubtype="0" fill="hold" grpId="0" nodeType="afterEffect">
                                  <p:stCondLst>
                                    <p:cond delay="0"/>
                                  </p:stCondLst>
                                  <p:childTnLst>
                                    <p:set>
                                      <p:cBhvr>
                                        <p:cTn id="369" dur="1" fill="hold">
                                          <p:stCondLst>
                                            <p:cond delay="0"/>
                                          </p:stCondLst>
                                        </p:cTn>
                                        <p:tgtEl>
                                          <p:spTgt spid="42"/>
                                        </p:tgtEl>
                                        <p:attrNameLst>
                                          <p:attrName>style.visibility</p:attrName>
                                        </p:attrNameLst>
                                      </p:cBhvr>
                                      <p:to>
                                        <p:strVal val="visible"/>
                                      </p:to>
                                    </p:set>
                                    <p:animEffect transition="in" filter="fade">
                                      <p:cBhvr>
                                        <p:cTn id="370" dur="100"/>
                                        <p:tgtEl>
                                          <p:spTgt spid="42"/>
                                        </p:tgtEl>
                                      </p:cBhvr>
                                    </p:animEffect>
                                    <p:anim calcmode="lin" valueType="num">
                                      <p:cBhvr>
                                        <p:cTn id="371" dur="100" fill="hold"/>
                                        <p:tgtEl>
                                          <p:spTgt spid="42"/>
                                        </p:tgtEl>
                                        <p:attrNameLst>
                                          <p:attrName>ppt_x</p:attrName>
                                        </p:attrNameLst>
                                      </p:cBhvr>
                                      <p:tavLst>
                                        <p:tav tm="0">
                                          <p:val>
                                            <p:strVal val="#ppt_x"/>
                                          </p:val>
                                        </p:tav>
                                        <p:tav tm="100000">
                                          <p:val>
                                            <p:strVal val="#ppt_x"/>
                                          </p:val>
                                        </p:tav>
                                      </p:tavLst>
                                    </p:anim>
                                    <p:anim calcmode="lin" valueType="num">
                                      <p:cBhvr>
                                        <p:cTn id="372" dur="100" fill="hold"/>
                                        <p:tgtEl>
                                          <p:spTgt spid="42"/>
                                        </p:tgtEl>
                                        <p:attrNameLst>
                                          <p:attrName>ppt_y</p:attrName>
                                        </p:attrNameLst>
                                      </p:cBhvr>
                                      <p:tavLst>
                                        <p:tav tm="0">
                                          <p:val>
                                            <p:strVal val="#ppt_y-.1"/>
                                          </p:val>
                                        </p:tav>
                                        <p:tav tm="100000">
                                          <p:val>
                                            <p:strVal val="#ppt_y"/>
                                          </p:val>
                                        </p:tav>
                                      </p:tavLst>
                                    </p:anim>
                                  </p:childTnLst>
                                </p:cTn>
                              </p:par>
                            </p:childTnLst>
                          </p:cTn>
                        </p:par>
                        <p:par>
                          <p:cTn id="373" fill="hold">
                            <p:stCondLst>
                              <p:cond delay="800"/>
                            </p:stCondLst>
                            <p:childTnLst>
                              <p:par>
                                <p:cTn id="374" presetID="47" presetClass="entr" presetSubtype="0" fill="hold" grpId="0" nodeType="afterEffect">
                                  <p:stCondLst>
                                    <p:cond delay="0"/>
                                  </p:stCondLst>
                                  <p:childTnLst>
                                    <p:set>
                                      <p:cBhvr>
                                        <p:cTn id="375" dur="1" fill="hold">
                                          <p:stCondLst>
                                            <p:cond delay="0"/>
                                          </p:stCondLst>
                                        </p:cTn>
                                        <p:tgtEl>
                                          <p:spTgt spid="43"/>
                                        </p:tgtEl>
                                        <p:attrNameLst>
                                          <p:attrName>style.visibility</p:attrName>
                                        </p:attrNameLst>
                                      </p:cBhvr>
                                      <p:to>
                                        <p:strVal val="visible"/>
                                      </p:to>
                                    </p:set>
                                    <p:animEffect transition="in" filter="fade">
                                      <p:cBhvr>
                                        <p:cTn id="376" dur="100"/>
                                        <p:tgtEl>
                                          <p:spTgt spid="43"/>
                                        </p:tgtEl>
                                      </p:cBhvr>
                                    </p:animEffect>
                                    <p:anim calcmode="lin" valueType="num">
                                      <p:cBhvr>
                                        <p:cTn id="377" dur="100" fill="hold"/>
                                        <p:tgtEl>
                                          <p:spTgt spid="43"/>
                                        </p:tgtEl>
                                        <p:attrNameLst>
                                          <p:attrName>ppt_x</p:attrName>
                                        </p:attrNameLst>
                                      </p:cBhvr>
                                      <p:tavLst>
                                        <p:tav tm="0">
                                          <p:val>
                                            <p:strVal val="#ppt_x"/>
                                          </p:val>
                                        </p:tav>
                                        <p:tav tm="100000">
                                          <p:val>
                                            <p:strVal val="#ppt_x"/>
                                          </p:val>
                                        </p:tav>
                                      </p:tavLst>
                                    </p:anim>
                                    <p:anim calcmode="lin" valueType="num">
                                      <p:cBhvr>
                                        <p:cTn id="378" dur="100" fill="hold"/>
                                        <p:tgtEl>
                                          <p:spTgt spid="43"/>
                                        </p:tgtEl>
                                        <p:attrNameLst>
                                          <p:attrName>ppt_y</p:attrName>
                                        </p:attrNameLst>
                                      </p:cBhvr>
                                      <p:tavLst>
                                        <p:tav tm="0">
                                          <p:val>
                                            <p:strVal val="#ppt_y-.1"/>
                                          </p:val>
                                        </p:tav>
                                        <p:tav tm="100000">
                                          <p:val>
                                            <p:strVal val="#ppt_y"/>
                                          </p:val>
                                        </p:tav>
                                      </p:tavLst>
                                    </p:anim>
                                  </p:childTnLst>
                                </p:cTn>
                              </p:par>
                            </p:childTnLst>
                          </p:cTn>
                        </p:par>
                        <p:par>
                          <p:cTn id="379" fill="hold">
                            <p:stCondLst>
                              <p:cond delay="900"/>
                            </p:stCondLst>
                            <p:childTnLst>
                              <p:par>
                                <p:cTn id="380" presetID="47" presetClass="entr" presetSubtype="0" fill="hold" grpId="0" nodeType="afterEffect">
                                  <p:stCondLst>
                                    <p:cond delay="0"/>
                                  </p:stCondLst>
                                  <p:childTnLst>
                                    <p:set>
                                      <p:cBhvr>
                                        <p:cTn id="381" dur="1" fill="hold">
                                          <p:stCondLst>
                                            <p:cond delay="0"/>
                                          </p:stCondLst>
                                        </p:cTn>
                                        <p:tgtEl>
                                          <p:spTgt spid="44"/>
                                        </p:tgtEl>
                                        <p:attrNameLst>
                                          <p:attrName>style.visibility</p:attrName>
                                        </p:attrNameLst>
                                      </p:cBhvr>
                                      <p:to>
                                        <p:strVal val="visible"/>
                                      </p:to>
                                    </p:set>
                                    <p:animEffect transition="in" filter="fade">
                                      <p:cBhvr>
                                        <p:cTn id="382" dur="100"/>
                                        <p:tgtEl>
                                          <p:spTgt spid="44"/>
                                        </p:tgtEl>
                                      </p:cBhvr>
                                    </p:animEffect>
                                    <p:anim calcmode="lin" valueType="num">
                                      <p:cBhvr>
                                        <p:cTn id="383" dur="100" fill="hold"/>
                                        <p:tgtEl>
                                          <p:spTgt spid="44"/>
                                        </p:tgtEl>
                                        <p:attrNameLst>
                                          <p:attrName>ppt_x</p:attrName>
                                        </p:attrNameLst>
                                      </p:cBhvr>
                                      <p:tavLst>
                                        <p:tav tm="0">
                                          <p:val>
                                            <p:strVal val="#ppt_x"/>
                                          </p:val>
                                        </p:tav>
                                        <p:tav tm="100000">
                                          <p:val>
                                            <p:strVal val="#ppt_x"/>
                                          </p:val>
                                        </p:tav>
                                      </p:tavLst>
                                    </p:anim>
                                    <p:anim calcmode="lin" valueType="num">
                                      <p:cBhvr>
                                        <p:cTn id="384" dur="100" fill="hold"/>
                                        <p:tgtEl>
                                          <p:spTgt spid="44"/>
                                        </p:tgtEl>
                                        <p:attrNameLst>
                                          <p:attrName>ppt_y</p:attrName>
                                        </p:attrNameLst>
                                      </p:cBhvr>
                                      <p:tavLst>
                                        <p:tav tm="0">
                                          <p:val>
                                            <p:strVal val="#ppt_y-.1"/>
                                          </p:val>
                                        </p:tav>
                                        <p:tav tm="100000">
                                          <p:val>
                                            <p:strVal val="#ppt_y"/>
                                          </p:val>
                                        </p:tav>
                                      </p:tavLst>
                                    </p:anim>
                                  </p:childTnLst>
                                </p:cTn>
                              </p:par>
                            </p:childTnLst>
                          </p:cTn>
                        </p:par>
                        <p:par>
                          <p:cTn id="385" fill="hold">
                            <p:stCondLst>
                              <p:cond delay="1000"/>
                            </p:stCondLst>
                            <p:childTnLst>
                              <p:par>
                                <p:cTn id="386" presetID="47" presetClass="entr" presetSubtype="0" fill="hold" grpId="0" nodeType="afterEffect">
                                  <p:stCondLst>
                                    <p:cond delay="0"/>
                                  </p:stCondLst>
                                  <p:childTnLst>
                                    <p:set>
                                      <p:cBhvr>
                                        <p:cTn id="387" dur="1" fill="hold">
                                          <p:stCondLst>
                                            <p:cond delay="0"/>
                                          </p:stCondLst>
                                        </p:cTn>
                                        <p:tgtEl>
                                          <p:spTgt spid="45"/>
                                        </p:tgtEl>
                                        <p:attrNameLst>
                                          <p:attrName>style.visibility</p:attrName>
                                        </p:attrNameLst>
                                      </p:cBhvr>
                                      <p:to>
                                        <p:strVal val="visible"/>
                                      </p:to>
                                    </p:set>
                                    <p:animEffect transition="in" filter="fade">
                                      <p:cBhvr>
                                        <p:cTn id="388" dur="100"/>
                                        <p:tgtEl>
                                          <p:spTgt spid="45"/>
                                        </p:tgtEl>
                                      </p:cBhvr>
                                    </p:animEffect>
                                    <p:anim calcmode="lin" valueType="num">
                                      <p:cBhvr>
                                        <p:cTn id="389" dur="100" fill="hold"/>
                                        <p:tgtEl>
                                          <p:spTgt spid="45"/>
                                        </p:tgtEl>
                                        <p:attrNameLst>
                                          <p:attrName>ppt_x</p:attrName>
                                        </p:attrNameLst>
                                      </p:cBhvr>
                                      <p:tavLst>
                                        <p:tav tm="0">
                                          <p:val>
                                            <p:strVal val="#ppt_x"/>
                                          </p:val>
                                        </p:tav>
                                        <p:tav tm="100000">
                                          <p:val>
                                            <p:strVal val="#ppt_x"/>
                                          </p:val>
                                        </p:tav>
                                      </p:tavLst>
                                    </p:anim>
                                    <p:anim calcmode="lin" valueType="num">
                                      <p:cBhvr>
                                        <p:cTn id="390" dur="100" fill="hold"/>
                                        <p:tgtEl>
                                          <p:spTgt spid="45"/>
                                        </p:tgtEl>
                                        <p:attrNameLst>
                                          <p:attrName>ppt_y</p:attrName>
                                        </p:attrNameLst>
                                      </p:cBhvr>
                                      <p:tavLst>
                                        <p:tav tm="0">
                                          <p:val>
                                            <p:strVal val="#ppt_y-.1"/>
                                          </p:val>
                                        </p:tav>
                                        <p:tav tm="100000">
                                          <p:val>
                                            <p:strVal val="#ppt_y"/>
                                          </p:val>
                                        </p:tav>
                                      </p:tavLst>
                                    </p:anim>
                                  </p:childTnLst>
                                </p:cTn>
                              </p:par>
                            </p:childTnLst>
                          </p:cTn>
                        </p:par>
                        <p:par>
                          <p:cTn id="391" fill="hold">
                            <p:stCondLst>
                              <p:cond delay="1100"/>
                            </p:stCondLst>
                            <p:childTnLst>
                              <p:par>
                                <p:cTn id="392" presetID="47" presetClass="entr" presetSubtype="0" fill="hold" grpId="0" nodeType="afterEffect">
                                  <p:stCondLst>
                                    <p:cond delay="0"/>
                                  </p:stCondLst>
                                  <p:childTnLst>
                                    <p:set>
                                      <p:cBhvr>
                                        <p:cTn id="393" dur="1" fill="hold">
                                          <p:stCondLst>
                                            <p:cond delay="0"/>
                                          </p:stCondLst>
                                        </p:cTn>
                                        <p:tgtEl>
                                          <p:spTgt spid="46"/>
                                        </p:tgtEl>
                                        <p:attrNameLst>
                                          <p:attrName>style.visibility</p:attrName>
                                        </p:attrNameLst>
                                      </p:cBhvr>
                                      <p:to>
                                        <p:strVal val="visible"/>
                                      </p:to>
                                    </p:set>
                                    <p:animEffect transition="in" filter="fade">
                                      <p:cBhvr>
                                        <p:cTn id="394" dur="100"/>
                                        <p:tgtEl>
                                          <p:spTgt spid="46"/>
                                        </p:tgtEl>
                                      </p:cBhvr>
                                    </p:animEffect>
                                    <p:anim calcmode="lin" valueType="num">
                                      <p:cBhvr>
                                        <p:cTn id="395" dur="100" fill="hold"/>
                                        <p:tgtEl>
                                          <p:spTgt spid="46"/>
                                        </p:tgtEl>
                                        <p:attrNameLst>
                                          <p:attrName>ppt_x</p:attrName>
                                        </p:attrNameLst>
                                      </p:cBhvr>
                                      <p:tavLst>
                                        <p:tav tm="0">
                                          <p:val>
                                            <p:strVal val="#ppt_x"/>
                                          </p:val>
                                        </p:tav>
                                        <p:tav tm="100000">
                                          <p:val>
                                            <p:strVal val="#ppt_x"/>
                                          </p:val>
                                        </p:tav>
                                      </p:tavLst>
                                    </p:anim>
                                    <p:anim calcmode="lin" valueType="num">
                                      <p:cBhvr>
                                        <p:cTn id="396" dur="100" fill="hold"/>
                                        <p:tgtEl>
                                          <p:spTgt spid="46"/>
                                        </p:tgtEl>
                                        <p:attrNameLst>
                                          <p:attrName>ppt_y</p:attrName>
                                        </p:attrNameLst>
                                      </p:cBhvr>
                                      <p:tavLst>
                                        <p:tav tm="0">
                                          <p:val>
                                            <p:strVal val="#ppt_y-.1"/>
                                          </p:val>
                                        </p:tav>
                                        <p:tav tm="100000">
                                          <p:val>
                                            <p:strVal val="#ppt_y"/>
                                          </p:val>
                                        </p:tav>
                                      </p:tavLst>
                                    </p:anim>
                                  </p:childTnLst>
                                </p:cTn>
                              </p:par>
                            </p:childTnLst>
                          </p:cTn>
                        </p:par>
                        <p:par>
                          <p:cTn id="397" fill="hold">
                            <p:stCondLst>
                              <p:cond delay="1200"/>
                            </p:stCondLst>
                            <p:childTnLst>
                              <p:par>
                                <p:cTn id="398" presetID="47" presetClass="entr" presetSubtype="0" fill="hold" grpId="0" nodeType="afterEffect">
                                  <p:stCondLst>
                                    <p:cond delay="0"/>
                                  </p:stCondLst>
                                  <p:childTnLst>
                                    <p:set>
                                      <p:cBhvr>
                                        <p:cTn id="399" dur="1" fill="hold">
                                          <p:stCondLst>
                                            <p:cond delay="0"/>
                                          </p:stCondLst>
                                        </p:cTn>
                                        <p:tgtEl>
                                          <p:spTgt spid="47"/>
                                        </p:tgtEl>
                                        <p:attrNameLst>
                                          <p:attrName>style.visibility</p:attrName>
                                        </p:attrNameLst>
                                      </p:cBhvr>
                                      <p:to>
                                        <p:strVal val="visible"/>
                                      </p:to>
                                    </p:set>
                                    <p:animEffect transition="in" filter="fade">
                                      <p:cBhvr>
                                        <p:cTn id="400" dur="100"/>
                                        <p:tgtEl>
                                          <p:spTgt spid="47"/>
                                        </p:tgtEl>
                                      </p:cBhvr>
                                    </p:animEffect>
                                    <p:anim calcmode="lin" valueType="num">
                                      <p:cBhvr>
                                        <p:cTn id="401" dur="100" fill="hold"/>
                                        <p:tgtEl>
                                          <p:spTgt spid="47"/>
                                        </p:tgtEl>
                                        <p:attrNameLst>
                                          <p:attrName>ppt_x</p:attrName>
                                        </p:attrNameLst>
                                      </p:cBhvr>
                                      <p:tavLst>
                                        <p:tav tm="0">
                                          <p:val>
                                            <p:strVal val="#ppt_x"/>
                                          </p:val>
                                        </p:tav>
                                        <p:tav tm="100000">
                                          <p:val>
                                            <p:strVal val="#ppt_x"/>
                                          </p:val>
                                        </p:tav>
                                      </p:tavLst>
                                    </p:anim>
                                    <p:anim calcmode="lin" valueType="num">
                                      <p:cBhvr>
                                        <p:cTn id="402" dur="100" fill="hold"/>
                                        <p:tgtEl>
                                          <p:spTgt spid="47"/>
                                        </p:tgtEl>
                                        <p:attrNameLst>
                                          <p:attrName>ppt_y</p:attrName>
                                        </p:attrNameLst>
                                      </p:cBhvr>
                                      <p:tavLst>
                                        <p:tav tm="0">
                                          <p:val>
                                            <p:strVal val="#ppt_y-.1"/>
                                          </p:val>
                                        </p:tav>
                                        <p:tav tm="100000">
                                          <p:val>
                                            <p:strVal val="#ppt_y"/>
                                          </p:val>
                                        </p:tav>
                                      </p:tavLst>
                                    </p:anim>
                                  </p:childTnLst>
                                </p:cTn>
                              </p:par>
                            </p:childTnLst>
                          </p:cTn>
                        </p:par>
                        <p:par>
                          <p:cTn id="403" fill="hold">
                            <p:stCondLst>
                              <p:cond delay="1300"/>
                            </p:stCondLst>
                            <p:childTnLst>
                              <p:par>
                                <p:cTn id="404" presetID="47" presetClass="entr" presetSubtype="0" fill="hold" grpId="0" nodeType="afterEffect">
                                  <p:stCondLst>
                                    <p:cond delay="0"/>
                                  </p:stCondLst>
                                  <p:childTnLst>
                                    <p:set>
                                      <p:cBhvr>
                                        <p:cTn id="405" dur="1" fill="hold">
                                          <p:stCondLst>
                                            <p:cond delay="0"/>
                                          </p:stCondLst>
                                        </p:cTn>
                                        <p:tgtEl>
                                          <p:spTgt spid="48"/>
                                        </p:tgtEl>
                                        <p:attrNameLst>
                                          <p:attrName>style.visibility</p:attrName>
                                        </p:attrNameLst>
                                      </p:cBhvr>
                                      <p:to>
                                        <p:strVal val="visible"/>
                                      </p:to>
                                    </p:set>
                                    <p:animEffect transition="in" filter="fade">
                                      <p:cBhvr>
                                        <p:cTn id="406" dur="100"/>
                                        <p:tgtEl>
                                          <p:spTgt spid="48"/>
                                        </p:tgtEl>
                                      </p:cBhvr>
                                    </p:animEffect>
                                    <p:anim calcmode="lin" valueType="num">
                                      <p:cBhvr>
                                        <p:cTn id="407" dur="100" fill="hold"/>
                                        <p:tgtEl>
                                          <p:spTgt spid="48"/>
                                        </p:tgtEl>
                                        <p:attrNameLst>
                                          <p:attrName>ppt_x</p:attrName>
                                        </p:attrNameLst>
                                      </p:cBhvr>
                                      <p:tavLst>
                                        <p:tav tm="0">
                                          <p:val>
                                            <p:strVal val="#ppt_x"/>
                                          </p:val>
                                        </p:tav>
                                        <p:tav tm="100000">
                                          <p:val>
                                            <p:strVal val="#ppt_x"/>
                                          </p:val>
                                        </p:tav>
                                      </p:tavLst>
                                    </p:anim>
                                    <p:anim calcmode="lin" valueType="num">
                                      <p:cBhvr>
                                        <p:cTn id="408" dur="100" fill="hold"/>
                                        <p:tgtEl>
                                          <p:spTgt spid="48"/>
                                        </p:tgtEl>
                                        <p:attrNameLst>
                                          <p:attrName>ppt_y</p:attrName>
                                        </p:attrNameLst>
                                      </p:cBhvr>
                                      <p:tavLst>
                                        <p:tav tm="0">
                                          <p:val>
                                            <p:strVal val="#ppt_y-.1"/>
                                          </p:val>
                                        </p:tav>
                                        <p:tav tm="100000">
                                          <p:val>
                                            <p:strVal val="#ppt_y"/>
                                          </p:val>
                                        </p:tav>
                                      </p:tavLst>
                                    </p:anim>
                                  </p:childTnLst>
                                </p:cTn>
                              </p:par>
                            </p:childTnLst>
                          </p:cTn>
                        </p:par>
                        <p:par>
                          <p:cTn id="409" fill="hold">
                            <p:stCondLst>
                              <p:cond delay="1400"/>
                            </p:stCondLst>
                            <p:childTnLst>
                              <p:par>
                                <p:cTn id="410" presetID="47" presetClass="entr" presetSubtype="0" fill="hold" grpId="0" nodeType="afterEffect">
                                  <p:stCondLst>
                                    <p:cond delay="0"/>
                                  </p:stCondLst>
                                  <p:childTnLst>
                                    <p:set>
                                      <p:cBhvr>
                                        <p:cTn id="411" dur="1" fill="hold">
                                          <p:stCondLst>
                                            <p:cond delay="0"/>
                                          </p:stCondLst>
                                        </p:cTn>
                                        <p:tgtEl>
                                          <p:spTgt spid="49"/>
                                        </p:tgtEl>
                                        <p:attrNameLst>
                                          <p:attrName>style.visibility</p:attrName>
                                        </p:attrNameLst>
                                      </p:cBhvr>
                                      <p:to>
                                        <p:strVal val="visible"/>
                                      </p:to>
                                    </p:set>
                                    <p:animEffect transition="in" filter="fade">
                                      <p:cBhvr>
                                        <p:cTn id="412" dur="100"/>
                                        <p:tgtEl>
                                          <p:spTgt spid="49"/>
                                        </p:tgtEl>
                                      </p:cBhvr>
                                    </p:animEffect>
                                    <p:anim calcmode="lin" valueType="num">
                                      <p:cBhvr>
                                        <p:cTn id="413" dur="100" fill="hold"/>
                                        <p:tgtEl>
                                          <p:spTgt spid="49"/>
                                        </p:tgtEl>
                                        <p:attrNameLst>
                                          <p:attrName>ppt_x</p:attrName>
                                        </p:attrNameLst>
                                      </p:cBhvr>
                                      <p:tavLst>
                                        <p:tav tm="0">
                                          <p:val>
                                            <p:strVal val="#ppt_x"/>
                                          </p:val>
                                        </p:tav>
                                        <p:tav tm="100000">
                                          <p:val>
                                            <p:strVal val="#ppt_x"/>
                                          </p:val>
                                        </p:tav>
                                      </p:tavLst>
                                    </p:anim>
                                    <p:anim calcmode="lin" valueType="num">
                                      <p:cBhvr>
                                        <p:cTn id="414" dur="100" fill="hold"/>
                                        <p:tgtEl>
                                          <p:spTgt spid="49"/>
                                        </p:tgtEl>
                                        <p:attrNameLst>
                                          <p:attrName>ppt_y</p:attrName>
                                        </p:attrNameLst>
                                      </p:cBhvr>
                                      <p:tavLst>
                                        <p:tav tm="0">
                                          <p:val>
                                            <p:strVal val="#ppt_y-.1"/>
                                          </p:val>
                                        </p:tav>
                                        <p:tav tm="100000">
                                          <p:val>
                                            <p:strVal val="#ppt_y"/>
                                          </p:val>
                                        </p:tav>
                                      </p:tavLst>
                                    </p:anim>
                                  </p:childTnLst>
                                </p:cTn>
                              </p:par>
                            </p:childTnLst>
                          </p:cTn>
                        </p:par>
                        <p:par>
                          <p:cTn id="415" fill="hold">
                            <p:stCondLst>
                              <p:cond delay="1500"/>
                            </p:stCondLst>
                            <p:childTnLst>
                              <p:par>
                                <p:cTn id="416" presetID="47" presetClass="entr" presetSubtype="0" fill="hold" grpId="0" nodeType="afterEffect">
                                  <p:stCondLst>
                                    <p:cond delay="0"/>
                                  </p:stCondLst>
                                  <p:childTnLst>
                                    <p:set>
                                      <p:cBhvr>
                                        <p:cTn id="417" dur="1" fill="hold">
                                          <p:stCondLst>
                                            <p:cond delay="0"/>
                                          </p:stCondLst>
                                        </p:cTn>
                                        <p:tgtEl>
                                          <p:spTgt spid="50"/>
                                        </p:tgtEl>
                                        <p:attrNameLst>
                                          <p:attrName>style.visibility</p:attrName>
                                        </p:attrNameLst>
                                      </p:cBhvr>
                                      <p:to>
                                        <p:strVal val="visible"/>
                                      </p:to>
                                    </p:set>
                                    <p:animEffect transition="in" filter="fade">
                                      <p:cBhvr>
                                        <p:cTn id="418" dur="100"/>
                                        <p:tgtEl>
                                          <p:spTgt spid="50"/>
                                        </p:tgtEl>
                                      </p:cBhvr>
                                    </p:animEffect>
                                    <p:anim calcmode="lin" valueType="num">
                                      <p:cBhvr>
                                        <p:cTn id="419" dur="100" fill="hold"/>
                                        <p:tgtEl>
                                          <p:spTgt spid="50"/>
                                        </p:tgtEl>
                                        <p:attrNameLst>
                                          <p:attrName>ppt_x</p:attrName>
                                        </p:attrNameLst>
                                      </p:cBhvr>
                                      <p:tavLst>
                                        <p:tav tm="0">
                                          <p:val>
                                            <p:strVal val="#ppt_x"/>
                                          </p:val>
                                        </p:tav>
                                        <p:tav tm="100000">
                                          <p:val>
                                            <p:strVal val="#ppt_x"/>
                                          </p:val>
                                        </p:tav>
                                      </p:tavLst>
                                    </p:anim>
                                    <p:anim calcmode="lin" valueType="num">
                                      <p:cBhvr>
                                        <p:cTn id="420" dur="100" fill="hold"/>
                                        <p:tgtEl>
                                          <p:spTgt spid="50"/>
                                        </p:tgtEl>
                                        <p:attrNameLst>
                                          <p:attrName>ppt_y</p:attrName>
                                        </p:attrNameLst>
                                      </p:cBhvr>
                                      <p:tavLst>
                                        <p:tav tm="0">
                                          <p:val>
                                            <p:strVal val="#ppt_y-.1"/>
                                          </p:val>
                                        </p:tav>
                                        <p:tav tm="100000">
                                          <p:val>
                                            <p:strVal val="#ppt_y"/>
                                          </p:val>
                                        </p:tav>
                                      </p:tavLst>
                                    </p:anim>
                                  </p:childTnLst>
                                </p:cTn>
                              </p:par>
                            </p:childTnLst>
                          </p:cTn>
                        </p:par>
                        <p:par>
                          <p:cTn id="421" fill="hold">
                            <p:stCondLst>
                              <p:cond delay="1600"/>
                            </p:stCondLst>
                            <p:childTnLst>
                              <p:par>
                                <p:cTn id="422" presetID="47" presetClass="entr" presetSubtype="0" fill="hold" grpId="0" nodeType="afterEffect">
                                  <p:stCondLst>
                                    <p:cond delay="0"/>
                                  </p:stCondLst>
                                  <p:childTnLst>
                                    <p:set>
                                      <p:cBhvr>
                                        <p:cTn id="423" dur="1" fill="hold">
                                          <p:stCondLst>
                                            <p:cond delay="0"/>
                                          </p:stCondLst>
                                        </p:cTn>
                                        <p:tgtEl>
                                          <p:spTgt spid="51"/>
                                        </p:tgtEl>
                                        <p:attrNameLst>
                                          <p:attrName>style.visibility</p:attrName>
                                        </p:attrNameLst>
                                      </p:cBhvr>
                                      <p:to>
                                        <p:strVal val="visible"/>
                                      </p:to>
                                    </p:set>
                                    <p:animEffect transition="in" filter="fade">
                                      <p:cBhvr>
                                        <p:cTn id="424" dur="100"/>
                                        <p:tgtEl>
                                          <p:spTgt spid="51"/>
                                        </p:tgtEl>
                                      </p:cBhvr>
                                    </p:animEffect>
                                    <p:anim calcmode="lin" valueType="num">
                                      <p:cBhvr>
                                        <p:cTn id="425" dur="100" fill="hold"/>
                                        <p:tgtEl>
                                          <p:spTgt spid="51"/>
                                        </p:tgtEl>
                                        <p:attrNameLst>
                                          <p:attrName>ppt_x</p:attrName>
                                        </p:attrNameLst>
                                      </p:cBhvr>
                                      <p:tavLst>
                                        <p:tav tm="0">
                                          <p:val>
                                            <p:strVal val="#ppt_x"/>
                                          </p:val>
                                        </p:tav>
                                        <p:tav tm="100000">
                                          <p:val>
                                            <p:strVal val="#ppt_x"/>
                                          </p:val>
                                        </p:tav>
                                      </p:tavLst>
                                    </p:anim>
                                    <p:anim calcmode="lin" valueType="num">
                                      <p:cBhvr>
                                        <p:cTn id="426" dur="100" fill="hold"/>
                                        <p:tgtEl>
                                          <p:spTgt spid="51"/>
                                        </p:tgtEl>
                                        <p:attrNameLst>
                                          <p:attrName>ppt_y</p:attrName>
                                        </p:attrNameLst>
                                      </p:cBhvr>
                                      <p:tavLst>
                                        <p:tav tm="0">
                                          <p:val>
                                            <p:strVal val="#ppt_y-.1"/>
                                          </p:val>
                                        </p:tav>
                                        <p:tav tm="100000">
                                          <p:val>
                                            <p:strVal val="#ppt_y"/>
                                          </p:val>
                                        </p:tav>
                                      </p:tavLst>
                                    </p:anim>
                                  </p:childTnLst>
                                </p:cTn>
                              </p:par>
                            </p:childTnLst>
                          </p:cTn>
                        </p:par>
                        <p:par>
                          <p:cTn id="427" fill="hold">
                            <p:stCondLst>
                              <p:cond delay="1700"/>
                            </p:stCondLst>
                            <p:childTnLst>
                              <p:par>
                                <p:cTn id="428" presetID="47" presetClass="entr" presetSubtype="0" fill="hold" grpId="0" nodeType="afterEffect">
                                  <p:stCondLst>
                                    <p:cond delay="0"/>
                                  </p:stCondLst>
                                  <p:childTnLst>
                                    <p:set>
                                      <p:cBhvr>
                                        <p:cTn id="429" dur="1" fill="hold">
                                          <p:stCondLst>
                                            <p:cond delay="0"/>
                                          </p:stCondLst>
                                        </p:cTn>
                                        <p:tgtEl>
                                          <p:spTgt spid="52"/>
                                        </p:tgtEl>
                                        <p:attrNameLst>
                                          <p:attrName>style.visibility</p:attrName>
                                        </p:attrNameLst>
                                      </p:cBhvr>
                                      <p:to>
                                        <p:strVal val="visible"/>
                                      </p:to>
                                    </p:set>
                                    <p:animEffect transition="in" filter="fade">
                                      <p:cBhvr>
                                        <p:cTn id="430" dur="100"/>
                                        <p:tgtEl>
                                          <p:spTgt spid="52"/>
                                        </p:tgtEl>
                                      </p:cBhvr>
                                    </p:animEffect>
                                    <p:anim calcmode="lin" valueType="num">
                                      <p:cBhvr>
                                        <p:cTn id="431" dur="100" fill="hold"/>
                                        <p:tgtEl>
                                          <p:spTgt spid="52"/>
                                        </p:tgtEl>
                                        <p:attrNameLst>
                                          <p:attrName>ppt_x</p:attrName>
                                        </p:attrNameLst>
                                      </p:cBhvr>
                                      <p:tavLst>
                                        <p:tav tm="0">
                                          <p:val>
                                            <p:strVal val="#ppt_x"/>
                                          </p:val>
                                        </p:tav>
                                        <p:tav tm="100000">
                                          <p:val>
                                            <p:strVal val="#ppt_x"/>
                                          </p:val>
                                        </p:tav>
                                      </p:tavLst>
                                    </p:anim>
                                    <p:anim calcmode="lin" valueType="num">
                                      <p:cBhvr>
                                        <p:cTn id="432" dur="100" fill="hold"/>
                                        <p:tgtEl>
                                          <p:spTgt spid="52"/>
                                        </p:tgtEl>
                                        <p:attrNameLst>
                                          <p:attrName>ppt_y</p:attrName>
                                        </p:attrNameLst>
                                      </p:cBhvr>
                                      <p:tavLst>
                                        <p:tav tm="0">
                                          <p:val>
                                            <p:strVal val="#ppt_y-.1"/>
                                          </p:val>
                                        </p:tav>
                                        <p:tav tm="100000">
                                          <p:val>
                                            <p:strVal val="#ppt_y"/>
                                          </p:val>
                                        </p:tav>
                                      </p:tavLst>
                                    </p:anim>
                                  </p:childTnLst>
                                </p:cTn>
                              </p:par>
                            </p:childTnLst>
                          </p:cTn>
                        </p:par>
                        <p:par>
                          <p:cTn id="433" fill="hold">
                            <p:stCondLst>
                              <p:cond delay="1800"/>
                            </p:stCondLst>
                            <p:childTnLst>
                              <p:par>
                                <p:cTn id="434" presetID="47" presetClass="entr" presetSubtype="0" fill="hold" grpId="0" nodeType="afterEffect">
                                  <p:stCondLst>
                                    <p:cond delay="0"/>
                                  </p:stCondLst>
                                  <p:childTnLst>
                                    <p:set>
                                      <p:cBhvr>
                                        <p:cTn id="435" dur="1" fill="hold">
                                          <p:stCondLst>
                                            <p:cond delay="0"/>
                                          </p:stCondLst>
                                        </p:cTn>
                                        <p:tgtEl>
                                          <p:spTgt spid="53"/>
                                        </p:tgtEl>
                                        <p:attrNameLst>
                                          <p:attrName>style.visibility</p:attrName>
                                        </p:attrNameLst>
                                      </p:cBhvr>
                                      <p:to>
                                        <p:strVal val="visible"/>
                                      </p:to>
                                    </p:set>
                                    <p:animEffect transition="in" filter="fade">
                                      <p:cBhvr>
                                        <p:cTn id="436" dur="100"/>
                                        <p:tgtEl>
                                          <p:spTgt spid="53"/>
                                        </p:tgtEl>
                                      </p:cBhvr>
                                    </p:animEffect>
                                    <p:anim calcmode="lin" valueType="num">
                                      <p:cBhvr>
                                        <p:cTn id="437" dur="100" fill="hold"/>
                                        <p:tgtEl>
                                          <p:spTgt spid="53"/>
                                        </p:tgtEl>
                                        <p:attrNameLst>
                                          <p:attrName>ppt_x</p:attrName>
                                        </p:attrNameLst>
                                      </p:cBhvr>
                                      <p:tavLst>
                                        <p:tav tm="0">
                                          <p:val>
                                            <p:strVal val="#ppt_x"/>
                                          </p:val>
                                        </p:tav>
                                        <p:tav tm="100000">
                                          <p:val>
                                            <p:strVal val="#ppt_x"/>
                                          </p:val>
                                        </p:tav>
                                      </p:tavLst>
                                    </p:anim>
                                    <p:anim calcmode="lin" valueType="num">
                                      <p:cBhvr>
                                        <p:cTn id="438" dur="100" fill="hold"/>
                                        <p:tgtEl>
                                          <p:spTgt spid="53"/>
                                        </p:tgtEl>
                                        <p:attrNameLst>
                                          <p:attrName>ppt_y</p:attrName>
                                        </p:attrNameLst>
                                      </p:cBhvr>
                                      <p:tavLst>
                                        <p:tav tm="0">
                                          <p:val>
                                            <p:strVal val="#ppt_y-.1"/>
                                          </p:val>
                                        </p:tav>
                                        <p:tav tm="100000">
                                          <p:val>
                                            <p:strVal val="#ppt_y"/>
                                          </p:val>
                                        </p:tav>
                                      </p:tavLst>
                                    </p:anim>
                                  </p:childTnLst>
                                </p:cTn>
                              </p:par>
                            </p:childTnLst>
                          </p:cTn>
                        </p:par>
                        <p:par>
                          <p:cTn id="439" fill="hold">
                            <p:stCondLst>
                              <p:cond delay="1900"/>
                            </p:stCondLst>
                            <p:childTnLst>
                              <p:par>
                                <p:cTn id="440" presetID="47" presetClass="entr" presetSubtype="0" fill="hold" grpId="0" nodeType="afterEffect">
                                  <p:stCondLst>
                                    <p:cond delay="0"/>
                                  </p:stCondLst>
                                  <p:childTnLst>
                                    <p:set>
                                      <p:cBhvr>
                                        <p:cTn id="441" dur="1" fill="hold">
                                          <p:stCondLst>
                                            <p:cond delay="0"/>
                                          </p:stCondLst>
                                        </p:cTn>
                                        <p:tgtEl>
                                          <p:spTgt spid="54"/>
                                        </p:tgtEl>
                                        <p:attrNameLst>
                                          <p:attrName>style.visibility</p:attrName>
                                        </p:attrNameLst>
                                      </p:cBhvr>
                                      <p:to>
                                        <p:strVal val="visible"/>
                                      </p:to>
                                    </p:set>
                                    <p:animEffect transition="in" filter="fade">
                                      <p:cBhvr>
                                        <p:cTn id="442" dur="100"/>
                                        <p:tgtEl>
                                          <p:spTgt spid="54"/>
                                        </p:tgtEl>
                                      </p:cBhvr>
                                    </p:animEffect>
                                    <p:anim calcmode="lin" valueType="num">
                                      <p:cBhvr>
                                        <p:cTn id="443" dur="100" fill="hold"/>
                                        <p:tgtEl>
                                          <p:spTgt spid="54"/>
                                        </p:tgtEl>
                                        <p:attrNameLst>
                                          <p:attrName>ppt_x</p:attrName>
                                        </p:attrNameLst>
                                      </p:cBhvr>
                                      <p:tavLst>
                                        <p:tav tm="0">
                                          <p:val>
                                            <p:strVal val="#ppt_x"/>
                                          </p:val>
                                        </p:tav>
                                        <p:tav tm="100000">
                                          <p:val>
                                            <p:strVal val="#ppt_x"/>
                                          </p:val>
                                        </p:tav>
                                      </p:tavLst>
                                    </p:anim>
                                    <p:anim calcmode="lin" valueType="num">
                                      <p:cBhvr>
                                        <p:cTn id="444" dur="100" fill="hold"/>
                                        <p:tgtEl>
                                          <p:spTgt spid="54"/>
                                        </p:tgtEl>
                                        <p:attrNameLst>
                                          <p:attrName>ppt_y</p:attrName>
                                        </p:attrNameLst>
                                      </p:cBhvr>
                                      <p:tavLst>
                                        <p:tav tm="0">
                                          <p:val>
                                            <p:strVal val="#ppt_y-.1"/>
                                          </p:val>
                                        </p:tav>
                                        <p:tav tm="100000">
                                          <p:val>
                                            <p:strVal val="#ppt_y"/>
                                          </p:val>
                                        </p:tav>
                                      </p:tavLst>
                                    </p:anim>
                                  </p:childTnLst>
                                </p:cTn>
                              </p:par>
                            </p:childTnLst>
                          </p:cTn>
                        </p:par>
                        <p:par>
                          <p:cTn id="445" fill="hold">
                            <p:stCondLst>
                              <p:cond delay="2000"/>
                            </p:stCondLst>
                            <p:childTnLst>
                              <p:par>
                                <p:cTn id="446" presetID="47" presetClass="entr" presetSubtype="0" fill="hold" grpId="0" nodeType="afterEffect">
                                  <p:stCondLst>
                                    <p:cond delay="0"/>
                                  </p:stCondLst>
                                  <p:childTnLst>
                                    <p:set>
                                      <p:cBhvr>
                                        <p:cTn id="447" dur="1" fill="hold">
                                          <p:stCondLst>
                                            <p:cond delay="0"/>
                                          </p:stCondLst>
                                        </p:cTn>
                                        <p:tgtEl>
                                          <p:spTgt spid="55"/>
                                        </p:tgtEl>
                                        <p:attrNameLst>
                                          <p:attrName>style.visibility</p:attrName>
                                        </p:attrNameLst>
                                      </p:cBhvr>
                                      <p:to>
                                        <p:strVal val="visible"/>
                                      </p:to>
                                    </p:set>
                                    <p:animEffect transition="in" filter="fade">
                                      <p:cBhvr>
                                        <p:cTn id="448" dur="100"/>
                                        <p:tgtEl>
                                          <p:spTgt spid="55"/>
                                        </p:tgtEl>
                                      </p:cBhvr>
                                    </p:animEffect>
                                    <p:anim calcmode="lin" valueType="num">
                                      <p:cBhvr>
                                        <p:cTn id="449" dur="100" fill="hold"/>
                                        <p:tgtEl>
                                          <p:spTgt spid="55"/>
                                        </p:tgtEl>
                                        <p:attrNameLst>
                                          <p:attrName>ppt_x</p:attrName>
                                        </p:attrNameLst>
                                      </p:cBhvr>
                                      <p:tavLst>
                                        <p:tav tm="0">
                                          <p:val>
                                            <p:strVal val="#ppt_x"/>
                                          </p:val>
                                        </p:tav>
                                        <p:tav tm="100000">
                                          <p:val>
                                            <p:strVal val="#ppt_x"/>
                                          </p:val>
                                        </p:tav>
                                      </p:tavLst>
                                    </p:anim>
                                    <p:anim calcmode="lin" valueType="num">
                                      <p:cBhvr>
                                        <p:cTn id="450" dur="100" fill="hold"/>
                                        <p:tgtEl>
                                          <p:spTgt spid="55"/>
                                        </p:tgtEl>
                                        <p:attrNameLst>
                                          <p:attrName>ppt_y</p:attrName>
                                        </p:attrNameLst>
                                      </p:cBhvr>
                                      <p:tavLst>
                                        <p:tav tm="0">
                                          <p:val>
                                            <p:strVal val="#ppt_y-.1"/>
                                          </p:val>
                                        </p:tav>
                                        <p:tav tm="100000">
                                          <p:val>
                                            <p:strVal val="#ppt_y"/>
                                          </p:val>
                                        </p:tav>
                                      </p:tavLst>
                                    </p:anim>
                                  </p:childTnLst>
                                </p:cTn>
                              </p:par>
                            </p:childTnLst>
                          </p:cTn>
                        </p:par>
                        <p:par>
                          <p:cTn id="451" fill="hold">
                            <p:stCondLst>
                              <p:cond delay="2100"/>
                            </p:stCondLst>
                            <p:childTnLst>
                              <p:par>
                                <p:cTn id="452" presetID="47" presetClass="entr" presetSubtype="0" fill="hold" grpId="0" nodeType="afterEffect">
                                  <p:stCondLst>
                                    <p:cond delay="0"/>
                                  </p:stCondLst>
                                  <p:childTnLst>
                                    <p:set>
                                      <p:cBhvr>
                                        <p:cTn id="453" dur="1" fill="hold">
                                          <p:stCondLst>
                                            <p:cond delay="0"/>
                                          </p:stCondLst>
                                        </p:cTn>
                                        <p:tgtEl>
                                          <p:spTgt spid="56"/>
                                        </p:tgtEl>
                                        <p:attrNameLst>
                                          <p:attrName>style.visibility</p:attrName>
                                        </p:attrNameLst>
                                      </p:cBhvr>
                                      <p:to>
                                        <p:strVal val="visible"/>
                                      </p:to>
                                    </p:set>
                                    <p:animEffect transition="in" filter="fade">
                                      <p:cBhvr>
                                        <p:cTn id="454" dur="100"/>
                                        <p:tgtEl>
                                          <p:spTgt spid="56"/>
                                        </p:tgtEl>
                                      </p:cBhvr>
                                    </p:animEffect>
                                    <p:anim calcmode="lin" valueType="num">
                                      <p:cBhvr>
                                        <p:cTn id="455" dur="100" fill="hold"/>
                                        <p:tgtEl>
                                          <p:spTgt spid="56"/>
                                        </p:tgtEl>
                                        <p:attrNameLst>
                                          <p:attrName>ppt_x</p:attrName>
                                        </p:attrNameLst>
                                      </p:cBhvr>
                                      <p:tavLst>
                                        <p:tav tm="0">
                                          <p:val>
                                            <p:strVal val="#ppt_x"/>
                                          </p:val>
                                        </p:tav>
                                        <p:tav tm="100000">
                                          <p:val>
                                            <p:strVal val="#ppt_x"/>
                                          </p:val>
                                        </p:tav>
                                      </p:tavLst>
                                    </p:anim>
                                    <p:anim calcmode="lin" valueType="num">
                                      <p:cBhvr>
                                        <p:cTn id="456" dur="100" fill="hold"/>
                                        <p:tgtEl>
                                          <p:spTgt spid="56"/>
                                        </p:tgtEl>
                                        <p:attrNameLst>
                                          <p:attrName>ppt_y</p:attrName>
                                        </p:attrNameLst>
                                      </p:cBhvr>
                                      <p:tavLst>
                                        <p:tav tm="0">
                                          <p:val>
                                            <p:strVal val="#ppt_y-.1"/>
                                          </p:val>
                                        </p:tav>
                                        <p:tav tm="100000">
                                          <p:val>
                                            <p:strVal val="#ppt_y"/>
                                          </p:val>
                                        </p:tav>
                                      </p:tavLst>
                                    </p:anim>
                                  </p:childTnLst>
                                </p:cTn>
                              </p:par>
                            </p:childTnLst>
                          </p:cTn>
                        </p:par>
                        <p:par>
                          <p:cTn id="457" fill="hold">
                            <p:stCondLst>
                              <p:cond delay="2200"/>
                            </p:stCondLst>
                            <p:childTnLst>
                              <p:par>
                                <p:cTn id="458" presetID="47" presetClass="entr" presetSubtype="0" fill="hold" grpId="0" nodeType="afterEffect">
                                  <p:stCondLst>
                                    <p:cond delay="0"/>
                                  </p:stCondLst>
                                  <p:childTnLst>
                                    <p:set>
                                      <p:cBhvr>
                                        <p:cTn id="459" dur="1" fill="hold">
                                          <p:stCondLst>
                                            <p:cond delay="0"/>
                                          </p:stCondLst>
                                        </p:cTn>
                                        <p:tgtEl>
                                          <p:spTgt spid="57"/>
                                        </p:tgtEl>
                                        <p:attrNameLst>
                                          <p:attrName>style.visibility</p:attrName>
                                        </p:attrNameLst>
                                      </p:cBhvr>
                                      <p:to>
                                        <p:strVal val="visible"/>
                                      </p:to>
                                    </p:set>
                                    <p:animEffect transition="in" filter="fade">
                                      <p:cBhvr>
                                        <p:cTn id="460" dur="100"/>
                                        <p:tgtEl>
                                          <p:spTgt spid="57"/>
                                        </p:tgtEl>
                                      </p:cBhvr>
                                    </p:animEffect>
                                    <p:anim calcmode="lin" valueType="num">
                                      <p:cBhvr>
                                        <p:cTn id="461" dur="100" fill="hold"/>
                                        <p:tgtEl>
                                          <p:spTgt spid="57"/>
                                        </p:tgtEl>
                                        <p:attrNameLst>
                                          <p:attrName>ppt_x</p:attrName>
                                        </p:attrNameLst>
                                      </p:cBhvr>
                                      <p:tavLst>
                                        <p:tav tm="0">
                                          <p:val>
                                            <p:strVal val="#ppt_x"/>
                                          </p:val>
                                        </p:tav>
                                        <p:tav tm="100000">
                                          <p:val>
                                            <p:strVal val="#ppt_x"/>
                                          </p:val>
                                        </p:tav>
                                      </p:tavLst>
                                    </p:anim>
                                    <p:anim calcmode="lin" valueType="num">
                                      <p:cBhvr>
                                        <p:cTn id="462" dur="100" fill="hold"/>
                                        <p:tgtEl>
                                          <p:spTgt spid="57"/>
                                        </p:tgtEl>
                                        <p:attrNameLst>
                                          <p:attrName>ppt_y</p:attrName>
                                        </p:attrNameLst>
                                      </p:cBhvr>
                                      <p:tavLst>
                                        <p:tav tm="0">
                                          <p:val>
                                            <p:strVal val="#ppt_y-.1"/>
                                          </p:val>
                                        </p:tav>
                                        <p:tav tm="100000">
                                          <p:val>
                                            <p:strVal val="#ppt_y"/>
                                          </p:val>
                                        </p:tav>
                                      </p:tavLst>
                                    </p:anim>
                                  </p:childTnLst>
                                </p:cTn>
                              </p:par>
                            </p:childTnLst>
                          </p:cTn>
                        </p:par>
                        <p:par>
                          <p:cTn id="463" fill="hold">
                            <p:stCondLst>
                              <p:cond delay="2300"/>
                            </p:stCondLst>
                            <p:childTnLst>
                              <p:par>
                                <p:cTn id="464" presetID="47" presetClass="entr" presetSubtype="0" fill="hold" grpId="0" nodeType="afterEffect">
                                  <p:stCondLst>
                                    <p:cond delay="0"/>
                                  </p:stCondLst>
                                  <p:childTnLst>
                                    <p:set>
                                      <p:cBhvr>
                                        <p:cTn id="465" dur="1" fill="hold">
                                          <p:stCondLst>
                                            <p:cond delay="0"/>
                                          </p:stCondLst>
                                        </p:cTn>
                                        <p:tgtEl>
                                          <p:spTgt spid="58"/>
                                        </p:tgtEl>
                                        <p:attrNameLst>
                                          <p:attrName>style.visibility</p:attrName>
                                        </p:attrNameLst>
                                      </p:cBhvr>
                                      <p:to>
                                        <p:strVal val="visible"/>
                                      </p:to>
                                    </p:set>
                                    <p:animEffect transition="in" filter="fade">
                                      <p:cBhvr>
                                        <p:cTn id="466" dur="100"/>
                                        <p:tgtEl>
                                          <p:spTgt spid="58"/>
                                        </p:tgtEl>
                                      </p:cBhvr>
                                    </p:animEffect>
                                    <p:anim calcmode="lin" valueType="num">
                                      <p:cBhvr>
                                        <p:cTn id="467" dur="100" fill="hold"/>
                                        <p:tgtEl>
                                          <p:spTgt spid="58"/>
                                        </p:tgtEl>
                                        <p:attrNameLst>
                                          <p:attrName>ppt_x</p:attrName>
                                        </p:attrNameLst>
                                      </p:cBhvr>
                                      <p:tavLst>
                                        <p:tav tm="0">
                                          <p:val>
                                            <p:strVal val="#ppt_x"/>
                                          </p:val>
                                        </p:tav>
                                        <p:tav tm="100000">
                                          <p:val>
                                            <p:strVal val="#ppt_x"/>
                                          </p:val>
                                        </p:tav>
                                      </p:tavLst>
                                    </p:anim>
                                    <p:anim calcmode="lin" valueType="num">
                                      <p:cBhvr>
                                        <p:cTn id="468" dur="100" fill="hold"/>
                                        <p:tgtEl>
                                          <p:spTgt spid="58"/>
                                        </p:tgtEl>
                                        <p:attrNameLst>
                                          <p:attrName>ppt_y</p:attrName>
                                        </p:attrNameLst>
                                      </p:cBhvr>
                                      <p:tavLst>
                                        <p:tav tm="0">
                                          <p:val>
                                            <p:strVal val="#ppt_y-.1"/>
                                          </p:val>
                                        </p:tav>
                                        <p:tav tm="100000">
                                          <p:val>
                                            <p:strVal val="#ppt_y"/>
                                          </p:val>
                                        </p:tav>
                                      </p:tavLst>
                                    </p:anim>
                                  </p:childTnLst>
                                </p:cTn>
                              </p:par>
                            </p:childTnLst>
                          </p:cTn>
                        </p:par>
                        <p:par>
                          <p:cTn id="469" fill="hold">
                            <p:stCondLst>
                              <p:cond delay="2400"/>
                            </p:stCondLst>
                            <p:childTnLst>
                              <p:par>
                                <p:cTn id="470" presetID="47" presetClass="entr" presetSubtype="0" fill="hold" grpId="0" nodeType="afterEffect">
                                  <p:stCondLst>
                                    <p:cond delay="0"/>
                                  </p:stCondLst>
                                  <p:childTnLst>
                                    <p:set>
                                      <p:cBhvr>
                                        <p:cTn id="471" dur="1" fill="hold">
                                          <p:stCondLst>
                                            <p:cond delay="0"/>
                                          </p:stCondLst>
                                        </p:cTn>
                                        <p:tgtEl>
                                          <p:spTgt spid="59"/>
                                        </p:tgtEl>
                                        <p:attrNameLst>
                                          <p:attrName>style.visibility</p:attrName>
                                        </p:attrNameLst>
                                      </p:cBhvr>
                                      <p:to>
                                        <p:strVal val="visible"/>
                                      </p:to>
                                    </p:set>
                                    <p:animEffect transition="in" filter="fade">
                                      <p:cBhvr>
                                        <p:cTn id="472" dur="100"/>
                                        <p:tgtEl>
                                          <p:spTgt spid="59"/>
                                        </p:tgtEl>
                                      </p:cBhvr>
                                    </p:animEffect>
                                    <p:anim calcmode="lin" valueType="num">
                                      <p:cBhvr>
                                        <p:cTn id="473" dur="100" fill="hold"/>
                                        <p:tgtEl>
                                          <p:spTgt spid="59"/>
                                        </p:tgtEl>
                                        <p:attrNameLst>
                                          <p:attrName>ppt_x</p:attrName>
                                        </p:attrNameLst>
                                      </p:cBhvr>
                                      <p:tavLst>
                                        <p:tav tm="0">
                                          <p:val>
                                            <p:strVal val="#ppt_x"/>
                                          </p:val>
                                        </p:tav>
                                        <p:tav tm="100000">
                                          <p:val>
                                            <p:strVal val="#ppt_x"/>
                                          </p:val>
                                        </p:tav>
                                      </p:tavLst>
                                    </p:anim>
                                    <p:anim calcmode="lin" valueType="num">
                                      <p:cBhvr>
                                        <p:cTn id="474" dur="100" fill="hold"/>
                                        <p:tgtEl>
                                          <p:spTgt spid="59"/>
                                        </p:tgtEl>
                                        <p:attrNameLst>
                                          <p:attrName>ppt_y</p:attrName>
                                        </p:attrNameLst>
                                      </p:cBhvr>
                                      <p:tavLst>
                                        <p:tav tm="0">
                                          <p:val>
                                            <p:strVal val="#ppt_y-.1"/>
                                          </p:val>
                                        </p:tav>
                                        <p:tav tm="100000">
                                          <p:val>
                                            <p:strVal val="#ppt_y"/>
                                          </p:val>
                                        </p:tav>
                                      </p:tavLst>
                                    </p:anim>
                                  </p:childTnLst>
                                </p:cTn>
                              </p:par>
                            </p:childTnLst>
                          </p:cTn>
                        </p:par>
                        <p:par>
                          <p:cTn id="475" fill="hold">
                            <p:stCondLst>
                              <p:cond delay="2500"/>
                            </p:stCondLst>
                            <p:childTnLst>
                              <p:par>
                                <p:cTn id="476" presetID="47" presetClass="entr" presetSubtype="0" fill="hold" grpId="0" nodeType="afterEffect">
                                  <p:stCondLst>
                                    <p:cond delay="0"/>
                                  </p:stCondLst>
                                  <p:childTnLst>
                                    <p:set>
                                      <p:cBhvr>
                                        <p:cTn id="477" dur="1" fill="hold">
                                          <p:stCondLst>
                                            <p:cond delay="0"/>
                                          </p:stCondLst>
                                        </p:cTn>
                                        <p:tgtEl>
                                          <p:spTgt spid="60"/>
                                        </p:tgtEl>
                                        <p:attrNameLst>
                                          <p:attrName>style.visibility</p:attrName>
                                        </p:attrNameLst>
                                      </p:cBhvr>
                                      <p:to>
                                        <p:strVal val="visible"/>
                                      </p:to>
                                    </p:set>
                                    <p:animEffect transition="in" filter="fade">
                                      <p:cBhvr>
                                        <p:cTn id="478" dur="100"/>
                                        <p:tgtEl>
                                          <p:spTgt spid="60"/>
                                        </p:tgtEl>
                                      </p:cBhvr>
                                    </p:animEffect>
                                    <p:anim calcmode="lin" valueType="num">
                                      <p:cBhvr>
                                        <p:cTn id="479" dur="100" fill="hold"/>
                                        <p:tgtEl>
                                          <p:spTgt spid="60"/>
                                        </p:tgtEl>
                                        <p:attrNameLst>
                                          <p:attrName>ppt_x</p:attrName>
                                        </p:attrNameLst>
                                      </p:cBhvr>
                                      <p:tavLst>
                                        <p:tav tm="0">
                                          <p:val>
                                            <p:strVal val="#ppt_x"/>
                                          </p:val>
                                        </p:tav>
                                        <p:tav tm="100000">
                                          <p:val>
                                            <p:strVal val="#ppt_x"/>
                                          </p:val>
                                        </p:tav>
                                      </p:tavLst>
                                    </p:anim>
                                    <p:anim calcmode="lin" valueType="num">
                                      <p:cBhvr>
                                        <p:cTn id="480" dur="100" fill="hold"/>
                                        <p:tgtEl>
                                          <p:spTgt spid="60"/>
                                        </p:tgtEl>
                                        <p:attrNameLst>
                                          <p:attrName>ppt_y</p:attrName>
                                        </p:attrNameLst>
                                      </p:cBhvr>
                                      <p:tavLst>
                                        <p:tav tm="0">
                                          <p:val>
                                            <p:strVal val="#ppt_y-.1"/>
                                          </p:val>
                                        </p:tav>
                                        <p:tav tm="100000">
                                          <p:val>
                                            <p:strVal val="#ppt_y"/>
                                          </p:val>
                                        </p:tav>
                                      </p:tavLst>
                                    </p:anim>
                                  </p:childTnLst>
                                </p:cTn>
                              </p:par>
                            </p:childTnLst>
                          </p:cTn>
                        </p:par>
                        <p:par>
                          <p:cTn id="481" fill="hold">
                            <p:stCondLst>
                              <p:cond delay="2600"/>
                            </p:stCondLst>
                            <p:childTnLst>
                              <p:par>
                                <p:cTn id="482" presetID="47" presetClass="entr" presetSubtype="0" fill="hold" grpId="0" nodeType="afterEffect">
                                  <p:stCondLst>
                                    <p:cond delay="0"/>
                                  </p:stCondLst>
                                  <p:childTnLst>
                                    <p:set>
                                      <p:cBhvr>
                                        <p:cTn id="483" dur="1" fill="hold">
                                          <p:stCondLst>
                                            <p:cond delay="0"/>
                                          </p:stCondLst>
                                        </p:cTn>
                                        <p:tgtEl>
                                          <p:spTgt spid="61"/>
                                        </p:tgtEl>
                                        <p:attrNameLst>
                                          <p:attrName>style.visibility</p:attrName>
                                        </p:attrNameLst>
                                      </p:cBhvr>
                                      <p:to>
                                        <p:strVal val="visible"/>
                                      </p:to>
                                    </p:set>
                                    <p:animEffect transition="in" filter="fade">
                                      <p:cBhvr>
                                        <p:cTn id="484" dur="100"/>
                                        <p:tgtEl>
                                          <p:spTgt spid="61"/>
                                        </p:tgtEl>
                                      </p:cBhvr>
                                    </p:animEffect>
                                    <p:anim calcmode="lin" valueType="num">
                                      <p:cBhvr>
                                        <p:cTn id="485" dur="100" fill="hold"/>
                                        <p:tgtEl>
                                          <p:spTgt spid="61"/>
                                        </p:tgtEl>
                                        <p:attrNameLst>
                                          <p:attrName>ppt_x</p:attrName>
                                        </p:attrNameLst>
                                      </p:cBhvr>
                                      <p:tavLst>
                                        <p:tav tm="0">
                                          <p:val>
                                            <p:strVal val="#ppt_x"/>
                                          </p:val>
                                        </p:tav>
                                        <p:tav tm="100000">
                                          <p:val>
                                            <p:strVal val="#ppt_x"/>
                                          </p:val>
                                        </p:tav>
                                      </p:tavLst>
                                    </p:anim>
                                    <p:anim calcmode="lin" valueType="num">
                                      <p:cBhvr>
                                        <p:cTn id="486" dur="100" fill="hold"/>
                                        <p:tgtEl>
                                          <p:spTgt spid="61"/>
                                        </p:tgtEl>
                                        <p:attrNameLst>
                                          <p:attrName>ppt_y</p:attrName>
                                        </p:attrNameLst>
                                      </p:cBhvr>
                                      <p:tavLst>
                                        <p:tav tm="0">
                                          <p:val>
                                            <p:strVal val="#ppt_y-.1"/>
                                          </p:val>
                                        </p:tav>
                                        <p:tav tm="100000">
                                          <p:val>
                                            <p:strVal val="#ppt_y"/>
                                          </p:val>
                                        </p:tav>
                                      </p:tavLst>
                                    </p:anim>
                                  </p:childTnLst>
                                </p:cTn>
                              </p:par>
                            </p:childTnLst>
                          </p:cTn>
                        </p:par>
                        <p:par>
                          <p:cTn id="487" fill="hold">
                            <p:stCondLst>
                              <p:cond delay="2700"/>
                            </p:stCondLst>
                            <p:childTnLst>
                              <p:par>
                                <p:cTn id="488" presetID="47" presetClass="entr" presetSubtype="0" fill="hold" grpId="0" nodeType="afterEffect">
                                  <p:stCondLst>
                                    <p:cond delay="0"/>
                                  </p:stCondLst>
                                  <p:childTnLst>
                                    <p:set>
                                      <p:cBhvr>
                                        <p:cTn id="489" dur="1" fill="hold">
                                          <p:stCondLst>
                                            <p:cond delay="0"/>
                                          </p:stCondLst>
                                        </p:cTn>
                                        <p:tgtEl>
                                          <p:spTgt spid="62"/>
                                        </p:tgtEl>
                                        <p:attrNameLst>
                                          <p:attrName>style.visibility</p:attrName>
                                        </p:attrNameLst>
                                      </p:cBhvr>
                                      <p:to>
                                        <p:strVal val="visible"/>
                                      </p:to>
                                    </p:set>
                                    <p:animEffect transition="in" filter="fade">
                                      <p:cBhvr>
                                        <p:cTn id="490" dur="100"/>
                                        <p:tgtEl>
                                          <p:spTgt spid="62"/>
                                        </p:tgtEl>
                                      </p:cBhvr>
                                    </p:animEffect>
                                    <p:anim calcmode="lin" valueType="num">
                                      <p:cBhvr>
                                        <p:cTn id="491" dur="100" fill="hold"/>
                                        <p:tgtEl>
                                          <p:spTgt spid="62"/>
                                        </p:tgtEl>
                                        <p:attrNameLst>
                                          <p:attrName>ppt_x</p:attrName>
                                        </p:attrNameLst>
                                      </p:cBhvr>
                                      <p:tavLst>
                                        <p:tav tm="0">
                                          <p:val>
                                            <p:strVal val="#ppt_x"/>
                                          </p:val>
                                        </p:tav>
                                        <p:tav tm="100000">
                                          <p:val>
                                            <p:strVal val="#ppt_x"/>
                                          </p:val>
                                        </p:tav>
                                      </p:tavLst>
                                    </p:anim>
                                    <p:anim calcmode="lin" valueType="num">
                                      <p:cBhvr>
                                        <p:cTn id="492" dur="100" fill="hold"/>
                                        <p:tgtEl>
                                          <p:spTgt spid="62"/>
                                        </p:tgtEl>
                                        <p:attrNameLst>
                                          <p:attrName>ppt_y</p:attrName>
                                        </p:attrNameLst>
                                      </p:cBhvr>
                                      <p:tavLst>
                                        <p:tav tm="0">
                                          <p:val>
                                            <p:strVal val="#ppt_y-.1"/>
                                          </p:val>
                                        </p:tav>
                                        <p:tav tm="100000">
                                          <p:val>
                                            <p:strVal val="#ppt_y"/>
                                          </p:val>
                                        </p:tav>
                                      </p:tavLst>
                                    </p:anim>
                                  </p:childTnLst>
                                </p:cTn>
                              </p:par>
                            </p:childTnLst>
                          </p:cTn>
                        </p:par>
                        <p:par>
                          <p:cTn id="493" fill="hold">
                            <p:stCondLst>
                              <p:cond delay="2800"/>
                            </p:stCondLst>
                            <p:childTnLst>
                              <p:par>
                                <p:cTn id="494" presetID="47" presetClass="entr" presetSubtype="0" fill="hold" grpId="0" nodeType="afterEffect">
                                  <p:stCondLst>
                                    <p:cond delay="0"/>
                                  </p:stCondLst>
                                  <p:childTnLst>
                                    <p:set>
                                      <p:cBhvr>
                                        <p:cTn id="495" dur="1" fill="hold">
                                          <p:stCondLst>
                                            <p:cond delay="0"/>
                                          </p:stCondLst>
                                        </p:cTn>
                                        <p:tgtEl>
                                          <p:spTgt spid="63"/>
                                        </p:tgtEl>
                                        <p:attrNameLst>
                                          <p:attrName>style.visibility</p:attrName>
                                        </p:attrNameLst>
                                      </p:cBhvr>
                                      <p:to>
                                        <p:strVal val="visible"/>
                                      </p:to>
                                    </p:set>
                                    <p:animEffect transition="in" filter="fade">
                                      <p:cBhvr>
                                        <p:cTn id="496" dur="100"/>
                                        <p:tgtEl>
                                          <p:spTgt spid="63"/>
                                        </p:tgtEl>
                                      </p:cBhvr>
                                    </p:animEffect>
                                    <p:anim calcmode="lin" valueType="num">
                                      <p:cBhvr>
                                        <p:cTn id="497" dur="100" fill="hold"/>
                                        <p:tgtEl>
                                          <p:spTgt spid="63"/>
                                        </p:tgtEl>
                                        <p:attrNameLst>
                                          <p:attrName>ppt_x</p:attrName>
                                        </p:attrNameLst>
                                      </p:cBhvr>
                                      <p:tavLst>
                                        <p:tav tm="0">
                                          <p:val>
                                            <p:strVal val="#ppt_x"/>
                                          </p:val>
                                        </p:tav>
                                        <p:tav tm="100000">
                                          <p:val>
                                            <p:strVal val="#ppt_x"/>
                                          </p:val>
                                        </p:tav>
                                      </p:tavLst>
                                    </p:anim>
                                    <p:anim calcmode="lin" valueType="num">
                                      <p:cBhvr>
                                        <p:cTn id="498" dur="100" fill="hold"/>
                                        <p:tgtEl>
                                          <p:spTgt spid="63"/>
                                        </p:tgtEl>
                                        <p:attrNameLst>
                                          <p:attrName>ppt_y</p:attrName>
                                        </p:attrNameLst>
                                      </p:cBhvr>
                                      <p:tavLst>
                                        <p:tav tm="0">
                                          <p:val>
                                            <p:strVal val="#ppt_y-.1"/>
                                          </p:val>
                                        </p:tav>
                                        <p:tav tm="100000">
                                          <p:val>
                                            <p:strVal val="#ppt_y"/>
                                          </p:val>
                                        </p:tav>
                                      </p:tavLst>
                                    </p:anim>
                                  </p:childTnLst>
                                </p:cTn>
                              </p:par>
                            </p:childTnLst>
                          </p:cTn>
                        </p:par>
                        <p:par>
                          <p:cTn id="499" fill="hold">
                            <p:stCondLst>
                              <p:cond delay="2900"/>
                            </p:stCondLst>
                            <p:childTnLst>
                              <p:par>
                                <p:cTn id="500" presetID="47" presetClass="entr" presetSubtype="0" fill="hold" grpId="0" nodeType="afterEffect">
                                  <p:stCondLst>
                                    <p:cond delay="0"/>
                                  </p:stCondLst>
                                  <p:childTnLst>
                                    <p:set>
                                      <p:cBhvr>
                                        <p:cTn id="501" dur="1" fill="hold">
                                          <p:stCondLst>
                                            <p:cond delay="0"/>
                                          </p:stCondLst>
                                        </p:cTn>
                                        <p:tgtEl>
                                          <p:spTgt spid="64"/>
                                        </p:tgtEl>
                                        <p:attrNameLst>
                                          <p:attrName>style.visibility</p:attrName>
                                        </p:attrNameLst>
                                      </p:cBhvr>
                                      <p:to>
                                        <p:strVal val="visible"/>
                                      </p:to>
                                    </p:set>
                                    <p:animEffect transition="in" filter="fade">
                                      <p:cBhvr>
                                        <p:cTn id="502" dur="100"/>
                                        <p:tgtEl>
                                          <p:spTgt spid="64"/>
                                        </p:tgtEl>
                                      </p:cBhvr>
                                    </p:animEffect>
                                    <p:anim calcmode="lin" valueType="num">
                                      <p:cBhvr>
                                        <p:cTn id="503" dur="100" fill="hold"/>
                                        <p:tgtEl>
                                          <p:spTgt spid="64"/>
                                        </p:tgtEl>
                                        <p:attrNameLst>
                                          <p:attrName>ppt_x</p:attrName>
                                        </p:attrNameLst>
                                      </p:cBhvr>
                                      <p:tavLst>
                                        <p:tav tm="0">
                                          <p:val>
                                            <p:strVal val="#ppt_x"/>
                                          </p:val>
                                        </p:tav>
                                        <p:tav tm="100000">
                                          <p:val>
                                            <p:strVal val="#ppt_x"/>
                                          </p:val>
                                        </p:tav>
                                      </p:tavLst>
                                    </p:anim>
                                    <p:anim calcmode="lin" valueType="num">
                                      <p:cBhvr>
                                        <p:cTn id="504" dur="100" fill="hold"/>
                                        <p:tgtEl>
                                          <p:spTgt spid="64"/>
                                        </p:tgtEl>
                                        <p:attrNameLst>
                                          <p:attrName>ppt_y</p:attrName>
                                        </p:attrNameLst>
                                      </p:cBhvr>
                                      <p:tavLst>
                                        <p:tav tm="0">
                                          <p:val>
                                            <p:strVal val="#ppt_y-.1"/>
                                          </p:val>
                                        </p:tav>
                                        <p:tav tm="100000">
                                          <p:val>
                                            <p:strVal val="#ppt_y"/>
                                          </p:val>
                                        </p:tav>
                                      </p:tavLst>
                                    </p:anim>
                                  </p:childTnLst>
                                </p:cTn>
                              </p:par>
                            </p:childTnLst>
                          </p:cTn>
                        </p:par>
                        <p:par>
                          <p:cTn id="505" fill="hold">
                            <p:stCondLst>
                              <p:cond delay="3000"/>
                            </p:stCondLst>
                            <p:childTnLst>
                              <p:par>
                                <p:cTn id="506" presetID="47" presetClass="entr" presetSubtype="0" fill="hold" grpId="0" nodeType="afterEffect">
                                  <p:stCondLst>
                                    <p:cond delay="0"/>
                                  </p:stCondLst>
                                  <p:childTnLst>
                                    <p:set>
                                      <p:cBhvr>
                                        <p:cTn id="507" dur="1" fill="hold">
                                          <p:stCondLst>
                                            <p:cond delay="0"/>
                                          </p:stCondLst>
                                        </p:cTn>
                                        <p:tgtEl>
                                          <p:spTgt spid="65"/>
                                        </p:tgtEl>
                                        <p:attrNameLst>
                                          <p:attrName>style.visibility</p:attrName>
                                        </p:attrNameLst>
                                      </p:cBhvr>
                                      <p:to>
                                        <p:strVal val="visible"/>
                                      </p:to>
                                    </p:set>
                                    <p:animEffect transition="in" filter="fade">
                                      <p:cBhvr>
                                        <p:cTn id="508" dur="100"/>
                                        <p:tgtEl>
                                          <p:spTgt spid="65"/>
                                        </p:tgtEl>
                                      </p:cBhvr>
                                    </p:animEffect>
                                    <p:anim calcmode="lin" valueType="num">
                                      <p:cBhvr>
                                        <p:cTn id="509" dur="100" fill="hold"/>
                                        <p:tgtEl>
                                          <p:spTgt spid="65"/>
                                        </p:tgtEl>
                                        <p:attrNameLst>
                                          <p:attrName>ppt_x</p:attrName>
                                        </p:attrNameLst>
                                      </p:cBhvr>
                                      <p:tavLst>
                                        <p:tav tm="0">
                                          <p:val>
                                            <p:strVal val="#ppt_x"/>
                                          </p:val>
                                        </p:tav>
                                        <p:tav tm="100000">
                                          <p:val>
                                            <p:strVal val="#ppt_x"/>
                                          </p:val>
                                        </p:tav>
                                      </p:tavLst>
                                    </p:anim>
                                    <p:anim calcmode="lin" valueType="num">
                                      <p:cBhvr>
                                        <p:cTn id="510" dur="100" fill="hold"/>
                                        <p:tgtEl>
                                          <p:spTgt spid="65"/>
                                        </p:tgtEl>
                                        <p:attrNameLst>
                                          <p:attrName>ppt_y</p:attrName>
                                        </p:attrNameLst>
                                      </p:cBhvr>
                                      <p:tavLst>
                                        <p:tav tm="0">
                                          <p:val>
                                            <p:strVal val="#ppt_y-.1"/>
                                          </p:val>
                                        </p:tav>
                                        <p:tav tm="100000">
                                          <p:val>
                                            <p:strVal val="#ppt_y"/>
                                          </p:val>
                                        </p:tav>
                                      </p:tavLst>
                                    </p:anim>
                                  </p:childTnLst>
                                </p:cTn>
                              </p:par>
                            </p:childTnLst>
                          </p:cTn>
                        </p:par>
                        <p:par>
                          <p:cTn id="511" fill="hold">
                            <p:stCondLst>
                              <p:cond delay="3100"/>
                            </p:stCondLst>
                            <p:childTnLst>
                              <p:par>
                                <p:cTn id="512" presetID="47" presetClass="entr" presetSubtype="0" fill="hold" grpId="0" nodeType="afterEffect">
                                  <p:stCondLst>
                                    <p:cond delay="0"/>
                                  </p:stCondLst>
                                  <p:childTnLst>
                                    <p:set>
                                      <p:cBhvr>
                                        <p:cTn id="513" dur="1" fill="hold">
                                          <p:stCondLst>
                                            <p:cond delay="0"/>
                                          </p:stCondLst>
                                        </p:cTn>
                                        <p:tgtEl>
                                          <p:spTgt spid="66"/>
                                        </p:tgtEl>
                                        <p:attrNameLst>
                                          <p:attrName>style.visibility</p:attrName>
                                        </p:attrNameLst>
                                      </p:cBhvr>
                                      <p:to>
                                        <p:strVal val="visible"/>
                                      </p:to>
                                    </p:set>
                                    <p:animEffect transition="in" filter="fade">
                                      <p:cBhvr>
                                        <p:cTn id="514" dur="100"/>
                                        <p:tgtEl>
                                          <p:spTgt spid="66"/>
                                        </p:tgtEl>
                                      </p:cBhvr>
                                    </p:animEffect>
                                    <p:anim calcmode="lin" valueType="num">
                                      <p:cBhvr>
                                        <p:cTn id="515" dur="100" fill="hold"/>
                                        <p:tgtEl>
                                          <p:spTgt spid="66"/>
                                        </p:tgtEl>
                                        <p:attrNameLst>
                                          <p:attrName>ppt_x</p:attrName>
                                        </p:attrNameLst>
                                      </p:cBhvr>
                                      <p:tavLst>
                                        <p:tav tm="0">
                                          <p:val>
                                            <p:strVal val="#ppt_x"/>
                                          </p:val>
                                        </p:tav>
                                        <p:tav tm="100000">
                                          <p:val>
                                            <p:strVal val="#ppt_x"/>
                                          </p:val>
                                        </p:tav>
                                      </p:tavLst>
                                    </p:anim>
                                    <p:anim calcmode="lin" valueType="num">
                                      <p:cBhvr>
                                        <p:cTn id="516" dur="100" fill="hold"/>
                                        <p:tgtEl>
                                          <p:spTgt spid="66"/>
                                        </p:tgtEl>
                                        <p:attrNameLst>
                                          <p:attrName>ppt_y</p:attrName>
                                        </p:attrNameLst>
                                      </p:cBhvr>
                                      <p:tavLst>
                                        <p:tav tm="0">
                                          <p:val>
                                            <p:strVal val="#ppt_y-.1"/>
                                          </p:val>
                                        </p:tav>
                                        <p:tav tm="100000">
                                          <p:val>
                                            <p:strVal val="#ppt_y"/>
                                          </p:val>
                                        </p:tav>
                                      </p:tavLst>
                                    </p:anim>
                                  </p:childTnLst>
                                </p:cTn>
                              </p:par>
                            </p:childTnLst>
                          </p:cTn>
                        </p:par>
                        <p:par>
                          <p:cTn id="517" fill="hold">
                            <p:stCondLst>
                              <p:cond delay="3200"/>
                            </p:stCondLst>
                            <p:childTnLst>
                              <p:par>
                                <p:cTn id="518" presetID="47" presetClass="entr" presetSubtype="0" fill="hold" grpId="0" nodeType="afterEffect">
                                  <p:stCondLst>
                                    <p:cond delay="0"/>
                                  </p:stCondLst>
                                  <p:childTnLst>
                                    <p:set>
                                      <p:cBhvr>
                                        <p:cTn id="519" dur="1" fill="hold">
                                          <p:stCondLst>
                                            <p:cond delay="0"/>
                                          </p:stCondLst>
                                        </p:cTn>
                                        <p:tgtEl>
                                          <p:spTgt spid="67"/>
                                        </p:tgtEl>
                                        <p:attrNameLst>
                                          <p:attrName>style.visibility</p:attrName>
                                        </p:attrNameLst>
                                      </p:cBhvr>
                                      <p:to>
                                        <p:strVal val="visible"/>
                                      </p:to>
                                    </p:set>
                                    <p:animEffect transition="in" filter="fade">
                                      <p:cBhvr>
                                        <p:cTn id="520" dur="100"/>
                                        <p:tgtEl>
                                          <p:spTgt spid="67"/>
                                        </p:tgtEl>
                                      </p:cBhvr>
                                    </p:animEffect>
                                    <p:anim calcmode="lin" valueType="num">
                                      <p:cBhvr>
                                        <p:cTn id="521" dur="100" fill="hold"/>
                                        <p:tgtEl>
                                          <p:spTgt spid="67"/>
                                        </p:tgtEl>
                                        <p:attrNameLst>
                                          <p:attrName>ppt_x</p:attrName>
                                        </p:attrNameLst>
                                      </p:cBhvr>
                                      <p:tavLst>
                                        <p:tav tm="0">
                                          <p:val>
                                            <p:strVal val="#ppt_x"/>
                                          </p:val>
                                        </p:tav>
                                        <p:tav tm="100000">
                                          <p:val>
                                            <p:strVal val="#ppt_x"/>
                                          </p:val>
                                        </p:tav>
                                      </p:tavLst>
                                    </p:anim>
                                    <p:anim calcmode="lin" valueType="num">
                                      <p:cBhvr>
                                        <p:cTn id="522" dur="100" fill="hold"/>
                                        <p:tgtEl>
                                          <p:spTgt spid="67"/>
                                        </p:tgtEl>
                                        <p:attrNameLst>
                                          <p:attrName>ppt_y</p:attrName>
                                        </p:attrNameLst>
                                      </p:cBhvr>
                                      <p:tavLst>
                                        <p:tav tm="0">
                                          <p:val>
                                            <p:strVal val="#ppt_y-.1"/>
                                          </p:val>
                                        </p:tav>
                                        <p:tav tm="100000">
                                          <p:val>
                                            <p:strVal val="#ppt_y"/>
                                          </p:val>
                                        </p:tav>
                                      </p:tavLst>
                                    </p:anim>
                                  </p:childTnLst>
                                </p:cTn>
                              </p:par>
                            </p:childTnLst>
                          </p:cTn>
                        </p:par>
                        <p:par>
                          <p:cTn id="523" fill="hold">
                            <p:stCondLst>
                              <p:cond delay="3300"/>
                            </p:stCondLst>
                            <p:childTnLst>
                              <p:par>
                                <p:cTn id="524" presetID="47" presetClass="entr" presetSubtype="0" fill="hold" grpId="0" nodeType="afterEffect">
                                  <p:stCondLst>
                                    <p:cond delay="0"/>
                                  </p:stCondLst>
                                  <p:childTnLst>
                                    <p:set>
                                      <p:cBhvr>
                                        <p:cTn id="525" dur="1" fill="hold">
                                          <p:stCondLst>
                                            <p:cond delay="0"/>
                                          </p:stCondLst>
                                        </p:cTn>
                                        <p:tgtEl>
                                          <p:spTgt spid="68"/>
                                        </p:tgtEl>
                                        <p:attrNameLst>
                                          <p:attrName>style.visibility</p:attrName>
                                        </p:attrNameLst>
                                      </p:cBhvr>
                                      <p:to>
                                        <p:strVal val="visible"/>
                                      </p:to>
                                    </p:set>
                                    <p:animEffect transition="in" filter="fade">
                                      <p:cBhvr>
                                        <p:cTn id="526" dur="100"/>
                                        <p:tgtEl>
                                          <p:spTgt spid="68"/>
                                        </p:tgtEl>
                                      </p:cBhvr>
                                    </p:animEffect>
                                    <p:anim calcmode="lin" valueType="num">
                                      <p:cBhvr>
                                        <p:cTn id="527" dur="100" fill="hold"/>
                                        <p:tgtEl>
                                          <p:spTgt spid="68"/>
                                        </p:tgtEl>
                                        <p:attrNameLst>
                                          <p:attrName>ppt_x</p:attrName>
                                        </p:attrNameLst>
                                      </p:cBhvr>
                                      <p:tavLst>
                                        <p:tav tm="0">
                                          <p:val>
                                            <p:strVal val="#ppt_x"/>
                                          </p:val>
                                        </p:tav>
                                        <p:tav tm="100000">
                                          <p:val>
                                            <p:strVal val="#ppt_x"/>
                                          </p:val>
                                        </p:tav>
                                      </p:tavLst>
                                    </p:anim>
                                    <p:anim calcmode="lin" valueType="num">
                                      <p:cBhvr>
                                        <p:cTn id="528" dur="100" fill="hold"/>
                                        <p:tgtEl>
                                          <p:spTgt spid="68"/>
                                        </p:tgtEl>
                                        <p:attrNameLst>
                                          <p:attrName>ppt_y</p:attrName>
                                        </p:attrNameLst>
                                      </p:cBhvr>
                                      <p:tavLst>
                                        <p:tav tm="0">
                                          <p:val>
                                            <p:strVal val="#ppt_y-.1"/>
                                          </p:val>
                                        </p:tav>
                                        <p:tav tm="100000">
                                          <p:val>
                                            <p:strVal val="#ppt_y"/>
                                          </p:val>
                                        </p:tav>
                                      </p:tavLst>
                                    </p:anim>
                                  </p:childTnLst>
                                </p:cTn>
                              </p:par>
                            </p:childTnLst>
                          </p:cTn>
                        </p:par>
                        <p:par>
                          <p:cTn id="529" fill="hold">
                            <p:stCondLst>
                              <p:cond delay="3400"/>
                            </p:stCondLst>
                            <p:childTnLst>
                              <p:par>
                                <p:cTn id="530" presetID="47" presetClass="entr" presetSubtype="0" fill="hold" grpId="0" nodeType="afterEffect">
                                  <p:stCondLst>
                                    <p:cond delay="0"/>
                                  </p:stCondLst>
                                  <p:childTnLst>
                                    <p:set>
                                      <p:cBhvr>
                                        <p:cTn id="531" dur="1" fill="hold">
                                          <p:stCondLst>
                                            <p:cond delay="0"/>
                                          </p:stCondLst>
                                        </p:cTn>
                                        <p:tgtEl>
                                          <p:spTgt spid="69"/>
                                        </p:tgtEl>
                                        <p:attrNameLst>
                                          <p:attrName>style.visibility</p:attrName>
                                        </p:attrNameLst>
                                      </p:cBhvr>
                                      <p:to>
                                        <p:strVal val="visible"/>
                                      </p:to>
                                    </p:set>
                                    <p:animEffect transition="in" filter="fade">
                                      <p:cBhvr>
                                        <p:cTn id="532" dur="100"/>
                                        <p:tgtEl>
                                          <p:spTgt spid="69"/>
                                        </p:tgtEl>
                                      </p:cBhvr>
                                    </p:animEffect>
                                    <p:anim calcmode="lin" valueType="num">
                                      <p:cBhvr>
                                        <p:cTn id="533" dur="100" fill="hold"/>
                                        <p:tgtEl>
                                          <p:spTgt spid="69"/>
                                        </p:tgtEl>
                                        <p:attrNameLst>
                                          <p:attrName>ppt_x</p:attrName>
                                        </p:attrNameLst>
                                      </p:cBhvr>
                                      <p:tavLst>
                                        <p:tav tm="0">
                                          <p:val>
                                            <p:strVal val="#ppt_x"/>
                                          </p:val>
                                        </p:tav>
                                        <p:tav tm="100000">
                                          <p:val>
                                            <p:strVal val="#ppt_x"/>
                                          </p:val>
                                        </p:tav>
                                      </p:tavLst>
                                    </p:anim>
                                    <p:anim calcmode="lin" valueType="num">
                                      <p:cBhvr>
                                        <p:cTn id="534" dur="100" fill="hold"/>
                                        <p:tgtEl>
                                          <p:spTgt spid="69"/>
                                        </p:tgtEl>
                                        <p:attrNameLst>
                                          <p:attrName>ppt_y</p:attrName>
                                        </p:attrNameLst>
                                      </p:cBhvr>
                                      <p:tavLst>
                                        <p:tav tm="0">
                                          <p:val>
                                            <p:strVal val="#ppt_y-.1"/>
                                          </p:val>
                                        </p:tav>
                                        <p:tav tm="100000">
                                          <p:val>
                                            <p:strVal val="#ppt_y"/>
                                          </p:val>
                                        </p:tav>
                                      </p:tavLst>
                                    </p:anim>
                                  </p:childTnLst>
                                </p:cTn>
                              </p:par>
                            </p:childTnLst>
                          </p:cTn>
                        </p:par>
                        <p:par>
                          <p:cTn id="535" fill="hold">
                            <p:stCondLst>
                              <p:cond delay="3500"/>
                            </p:stCondLst>
                            <p:childTnLst>
                              <p:par>
                                <p:cTn id="536" presetID="47" presetClass="entr" presetSubtype="0" fill="hold" grpId="0" nodeType="afterEffect">
                                  <p:stCondLst>
                                    <p:cond delay="0"/>
                                  </p:stCondLst>
                                  <p:childTnLst>
                                    <p:set>
                                      <p:cBhvr>
                                        <p:cTn id="537" dur="1" fill="hold">
                                          <p:stCondLst>
                                            <p:cond delay="0"/>
                                          </p:stCondLst>
                                        </p:cTn>
                                        <p:tgtEl>
                                          <p:spTgt spid="70"/>
                                        </p:tgtEl>
                                        <p:attrNameLst>
                                          <p:attrName>style.visibility</p:attrName>
                                        </p:attrNameLst>
                                      </p:cBhvr>
                                      <p:to>
                                        <p:strVal val="visible"/>
                                      </p:to>
                                    </p:set>
                                    <p:animEffect transition="in" filter="fade">
                                      <p:cBhvr>
                                        <p:cTn id="538" dur="100"/>
                                        <p:tgtEl>
                                          <p:spTgt spid="70"/>
                                        </p:tgtEl>
                                      </p:cBhvr>
                                    </p:animEffect>
                                    <p:anim calcmode="lin" valueType="num">
                                      <p:cBhvr>
                                        <p:cTn id="539" dur="100" fill="hold"/>
                                        <p:tgtEl>
                                          <p:spTgt spid="70"/>
                                        </p:tgtEl>
                                        <p:attrNameLst>
                                          <p:attrName>ppt_x</p:attrName>
                                        </p:attrNameLst>
                                      </p:cBhvr>
                                      <p:tavLst>
                                        <p:tav tm="0">
                                          <p:val>
                                            <p:strVal val="#ppt_x"/>
                                          </p:val>
                                        </p:tav>
                                        <p:tav tm="100000">
                                          <p:val>
                                            <p:strVal val="#ppt_x"/>
                                          </p:val>
                                        </p:tav>
                                      </p:tavLst>
                                    </p:anim>
                                    <p:anim calcmode="lin" valueType="num">
                                      <p:cBhvr>
                                        <p:cTn id="540" dur="100" fill="hold"/>
                                        <p:tgtEl>
                                          <p:spTgt spid="70"/>
                                        </p:tgtEl>
                                        <p:attrNameLst>
                                          <p:attrName>ppt_y</p:attrName>
                                        </p:attrNameLst>
                                      </p:cBhvr>
                                      <p:tavLst>
                                        <p:tav tm="0">
                                          <p:val>
                                            <p:strVal val="#ppt_y-.1"/>
                                          </p:val>
                                        </p:tav>
                                        <p:tav tm="100000">
                                          <p:val>
                                            <p:strVal val="#ppt_y"/>
                                          </p:val>
                                        </p:tav>
                                      </p:tavLst>
                                    </p:anim>
                                  </p:childTnLst>
                                </p:cTn>
                              </p:par>
                            </p:childTnLst>
                          </p:cTn>
                        </p:par>
                        <p:par>
                          <p:cTn id="541" fill="hold">
                            <p:stCondLst>
                              <p:cond delay="3600"/>
                            </p:stCondLst>
                            <p:childTnLst>
                              <p:par>
                                <p:cTn id="542" presetID="47" presetClass="entr" presetSubtype="0" fill="hold" grpId="0" nodeType="afterEffect">
                                  <p:stCondLst>
                                    <p:cond delay="0"/>
                                  </p:stCondLst>
                                  <p:childTnLst>
                                    <p:set>
                                      <p:cBhvr>
                                        <p:cTn id="543" dur="1" fill="hold">
                                          <p:stCondLst>
                                            <p:cond delay="0"/>
                                          </p:stCondLst>
                                        </p:cTn>
                                        <p:tgtEl>
                                          <p:spTgt spid="71"/>
                                        </p:tgtEl>
                                        <p:attrNameLst>
                                          <p:attrName>style.visibility</p:attrName>
                                        </p:attrNameLst>
                                      </p:cBhvr>
                                      <p:to>
                                        <p:strVal val="visible"/>
                                      </p:to>
                                    </p:set>
                                    <p:animEffect transition="in" filter="fade">
                                      <p:cBhvr>
                                        <p:cTn id="544" dur="100"/>
                                        <p:tgtEl>
                                          <p:spTgt spid="71"/>
                                        </p:tgtEl>
                                      </p:cBhvr>
                                    </p:animEffect>
                                    <p:anim calcmode="lin" valueType="num">
                                      <p:cBhvr>
                                        <p:cTn id="545" dur="100" fill="hold"/>
                                        <p:tgtEl>
                                          <p:spTgt spid="71"/>
                                        </p:tgtEl>
                                        <p:attrNameLst>
                                          <p:attrName>ppt_x</p:attrName>
                                        </p:attrNameLst>
                                      </p:cBhvr>
                                      <p:tavLst>
                                        <p:tav tm="0">
                                          <p:val>
                                            <p:strVal val="#ppt_x"/>
                                          </p:val>
                                        </p:tav>
                                        <p:tav tm="100000">
                                          <p:val>
                                            <p:strVal val="#ppt_x"/>
                                          </p:val>
                                        </p:tav>
                                      </p:tavLst>
                                    </p:anim>
                                    <p:anim calcmode="lin" valueType="num">
                                      <p:cBhvr>
                                        <p:cTn id="546" dur="100" fill="hold"/>
                                        <p:tgtEl>
                                          <p:spTgt spid="71"/>
                                        </p:tgtEl>
                                        <p:attrNameLst>
                                          <p:attrName>ppt_y</p:attrName>
                                        </p:attrNameLst>
                                      </p:cBhvr>
                                      <p:tavLst>
                                        <p:tav tm="0">
                                          <p:val>
                                            <p:strVal val="#ppt_y-.1"/>
                                          </p:val>
                                        </p:tav>
                                        <p:tav tm="100000">
                                          <p:val>
                                            <p:strVal val="#ppt_y"/>
                                          </p:val>
                                        </p:tav>
                                      </p:tavLst>
                                    </p:anim>
                                  </p:childTnLst>
                                </p:cTn>
                              </p:par>
                            </p:childTnLst>
                          </p:cTn>
                        </p:par>
                        <p:par>
                          <p:cTn id="547" fill="hold">
                            <p:stCondLst>
                              <p:cond delay="3700"/>
                            </p:stCondLst>
                            <p:childTnLst>
                              <p:par>
                                <p:cTn id="548" presetID="47" presetClass="entr" presetSubtype="0" fill="hold" grpId="0" nodeType="afterEffect">
                                  <p:stCondLst>
                                    <p:cond delay="0"/>
                                  </p:stCondLst>
                                  <p:childTnLst>
                                    <p:set>
                                      <p:cBhvr>
                                        <p:cTn id="549" dur="1" fill="hold">
                                          <p:stCondLst>
                                            <p:cond delay="0"/>
                                          </p:stCondLst>
                                        </p:cTn>
                                        <p:tgtEl>
                                          <p:spTgt spid="72"/>
                                        </p:tgtEl>
                                        <p:attrNameLst>
                                          <p:attrName>style.visibility</p:attrName>
                                        </p:attrNameLst>
                                      </p:cBhvr>
                                      <p:to>
                                        <p:strVal val="visible"/>
                                      </p:to>
                                    </p:set>
                                    <p:animEffect transition="in" filter="fade">
                                      <p:cBhvr>
                                        <p:cTn id="550" dur="100"/>
                                        <p:tgtEl>
                                          <p:spTgt spid="72"/>
                                        </p:tgtEl>
                                      </p:cBhvr>
                                    </p:animEffect>
                                    <p:anim calcmode="lin" valueType="num">
                                      <p:cBhvr>
                                        <p:cTn id="551" dur="100" fill="hold"/>
                                        <p:tgtEl>
                                          <p:spTgt spid="72"/>
                                        </p:tgtEl>
                                        <p:attrNameLst>
                                          <p:attrName>ppt_x</p:attrName>
                                        </p:attrNameLst>
                                      </p:cBhvr>
                                      <p:tavLst>
                                        <p:tav tm="0">
                                          <p:val>
                                            <p:strVal val="#ppt_x"/>
                                          </p:val>
                                        </p:tav>
                                        <p:tav tm="100000">
                                          <p:val>
                                            <p:strVal val="#ppt_x"/>
                                          </p:val>
                                        </p:tav>
                                      </p:tavLst>
                                    </p:anim>
                                    <p:anim calcmode="lin" valueType="num">
                                      <p:cBhvr>
                                        <p:cTn id="552" dur="100" fill="hold"/>
                                        <p:tgtEl>
                                          <p:spTgt spid="72"/>
                                        </p:tgtEl>
                                        <p:attrNameLst>
                                          <p:attrName>ppt_y</p:attrName>
                                        </p:attrNameLst>
                                      </p:cBhvr>
                                      <p:tavLst>
                                        <p:tav tm="0">
                                          <p:val>
                                            <p:strVal val="#ppt_y-.1"/>
                                          </p:val>
                                        </p:tav>
                                        <p:tav tm="100000">
                                          <p:val>
                                            <p:strVal val="#ppt_y"/>
                                          </p:val>
                                        </p:tav>
                                      </p:tavLst>
                                    </p:anim>
                                  </p:childTnLst>
                                </p:cTn>
                              </p:par>
                            </p:childTnLst>
                          </p:cTn>
                        </p:par>
                        <p:par>
                          <p:cTn id="553" fill="hold">
                            <p:stCondLst>
                              <p:cond delay="3800"/>
                            </p:stCondLst>
                            <p:childTnLst>
                              <p:par>
                                <p:cTn id="554" presetID="47" presetClass="entr" presetSubtype="0" fill="hold" grpId="0" nodeType="afterEffect">
                                  <p:stCondLst>
                                    <p:cond delay="0"/>
                                  </p:stCondLst>
                                  <p:childTnLst>
                                    <p:set>
                                      <p:cBhvr>
                                        <p:cTn id="555" dur="1" fill="hold">
                                          <p:stCondLst>
                                            <p:cond delay="0"/>
                                          </p:stCondLst>
                                        </p:cTn>
                                        <p:tgtEl>
                                          <p:spTgt spid="73"/>
                                        </p:tgtEl>
                                        <p:attrNameLst>
                                          <p:attrName>style.visibility</p:attrName>
                                        </p:attrNameLst>
                                      </p:cBhvr>
                                      <p:to>
                                        <p:strVal val="visible"/>
                                      </p:to>
                                    </p:set>
                                    <p:animEffect transition="in" filter="fade">
                                      <p:cBhvr>
                                        <p:cTn id="556" dur="100"/>
                                        <p:tgtEl>
                                          <p:spTgt spid="73"/>
                                        </p:tgtEl>
                                      </p:cBhvr>
                                    </p:animEffect>
                                    <p:anim calcmode="lin" valueType="num">
                                      <p:cBhvr>
                                        <p:cTn id="557" dur="100" fill="hold"/>
                                        <p:tgtEl>
                                          <p:spTgt spid="73"/>
                                        </p:tgtEl>
                                        <p:attrNameLst>
                                          <p:attrName>ppt_x</p:attrName>
                                        </p:attrNameLst>
                                      </p:cBhvr>
                                      <p:tavLst>
                                        <p:tav tm="0">
                                          <p:val>
                                            <p:strVal val="#ppt_x"/>
                                          </p:val>
                                        </p:tav>
                                        <p:tav tm="100000">
                                          <p:val>
                                            <p:strVal val="#ppt_x"/>
                                          </p:val>
                                        </p:tav>
                                      </p:tavLst>
                                    </p:anim>
                                    <p:anim calcmode="lin" valueType="num">
                                      <p:cBhvr>
                                        <p:cTn id="558" dur="100" fill="hold"/>
                                        <p:tgtEl>
                                          <p:spTgt spid="73"/>
                                        </p:tgtEl>
                                        <p:attrNameLst>
                                          <p:attrName>ppt_y</p:attrName>
                                        </p:attrNameLst>
                                      </p:cBhvr>
                                      <p:tavLst>
                                        <p:tav tm="0">
                                          <p:val>
                                            <p:strVal val="#ppt_y-.1"/>
                                          </p:val>
                                        </p:tav>
                                        <p:tav tm="100000">
                                          <p:val>
                                            <p:strVal val="#ppt_y"/>
                                          </p:val>
                                        </p:tav>
                                      </p:tavLst>
                                    </p:anim>
                                  </p:childTnLst>
                                </p:cTn>
                              </p:par>
                            </p:childTnLst>
                          </p:cTn>
                        </p:par>
                        <p:par>
                          <p:cTn id="559" fill="hold">
                            <p:stCondLst>
                              <p:cond delay="3900"/>
                            </p:stCondLst>
                            <p:childTnLst>
                              <p:par>
                                <p:cTn id="560" presetID="47" presetClass="entr" presetSubtype="0" fill="hold" grpId="0" nodeType="afterEffect">
                                  <p:stCondLst>
                                    <p:cond delay="0"/>
                                  </p:stCondLst>
                                  <p:childTnLst>
                                    <p:set>
                                      <p:cBhvr>
                                        <p:cTn id="561" dur="1" fill="hold">
                                          <p:stCondLst>
                                            <p:cond delay="0"/>
                                          </p:stCondLst>
                                        </p:cTn>
                                        <p:tgtEl>
                                          <p:spTgt spid="74"/>
                                        </p:tgtEl>
                                        <p:attrNameLst>
                                          <p:attrName>style.visibility</p:attrName>
                                        </p:attrNameLst>
                                      </p:cBhvr>
                                      <p:to>
                                        <p:strVal val="visible"/>
                                      </p:to>
                                    </p:set>
                                    <p:animEffect transition="in" filter="fade">
                                      <p:cBhvr>
                                        <p:cTn id="562" dur="100"/>
                                        <p:tgtEl>
                                          <p:spTgt spid="74"/>
                                        </p:tgtEl>
                                      </p:cBhvr>
                                    </p:animEffect>
                                    <p:anim calcmode="lin" valueType="num">
                                      <p:cBhvr>
                                        <p:cTn id="563" dur="100" fill="hold"/>
                                        <p:tgtEl>
                                          <p:spTgt spid="74"/>
                                        </p:tgtEl>
                                        <p:attrNameLst>
                                          <p:attrName>ppt_x</p:attrName>
                                        </p:attrNameLst>
                                      </p:cBhvr>
                                      <p:tavLst>
                                        <p:tav tm="0">
                                          <p:val>
                                            <p:strVal val="#ppt_x"/>
                                          </p:val>
                                        </p:tav>
                                        <p:tav tm="100000">
                                          <p:val>
                                            <p:strVal val="#ppt_x"/>
                                          </p:val>
                                        </p:tav>
                                      </p:tavLst>
                                    </p:anim>
                                    <p:anim calcmode="lin" valueType="num">
                                      <p:cBhvr>
                                        <p:cTn id="564" dur="100" fill="hold"/>
                                        <p:tgtEl>
                                          <p:spTgt spid="74"/>
                                        </p:tgtEl>
                                        <p:attrNameLst>
                                          <p:attrName>ppt_y</p:attrName>
                                        </p:attrNameLst>
                                      </p:cBhvr>
                                      <p:tavLst>
                                        <p:tav tm="0">
                                          <p:val>
                                            <p:strVal val="#ppt_y-.1"/>
                                          </p:val>
                                        </p:tav>
                                        <p:tav tm="100000">
                                          <p:val>
                                            <p:strVal val="#ppt_y"/>
                                          </p:val>
                                        </p:tav>
                                      </p:tavLst>
                                    </p:anim>
                                  </p:childTnLst>
                                </p:cTn>
                              </p:par>
                            </p:childTnLst>
                          </p:cTn>
                        </p:par>
                        <p:par>
                          <p:cTn id="565" fill="hold">
                            <p:stCondLst>
                              <p:cond delay="4000"/>
                            </p:stCondLst>
                            <p:childTnLst>
                              <p:par>
                                <p:cTn id="566" presetID="47" presetClass="entr" presetSubtype="0" fill="hold" grpId="0" nodeType="afterEffect">
                                  <p:stCondLst>
                                    <p:cond delay="0"/>
                                  </p:stCondLst>
                                  <p:childTnLst>
                                    <p:set>
                                      <p:cBhvr>
                                        <p:cTn id="567" dur="1" fill="hold">
                                          <p:stCondLst>
                                            <p:cond delay="0"/>
                                          </p:stCondLst>
                                        </p:cTn>
                                        <p:tgtEl>
                                          <p:spTgt spid="75"/>
                                        </p:tgtEl>
                                        <p:attrNameLst>
                                          <p:attrName>style.visibility</p:attrName>
                                        </p:attrNameLst>
                                      </p:cBhvr>
                                      <p:to>
                                        <p:strVal val="visible"/>
                                      </p:to>
                                    </p:set>
                                    <p:animEffect transition="in" filter="fade">
                                      <p:cBhvr>
                                        <p:cTn id="568" dur="100"/>
                                        <p:tgtEl>
                                          <p:spTgt spid="75"/>
                                        </p:tgtEl>
                                      </p:cBhvr>
                                    </p:animEffect>
                                    <p:anim calcmode="lin" valueType="num">
                                      <p:cBhvr>
                                        <p:cTn id="569" dur="100" fill="hold"/>
                                        <p:tgtEl>
                                          <p:spTgt spid="75"/>
                                        </p:tgtEl>
                                        <p:attrNameLst>
                                          <p:attrName>ppt_x</p:attrName>
                                        </p:attrNameLst>
                                      </p:cBhvr>
                                      <p:tavLst>
                                        <p:tav tm="0">
                                          <p:val>
                                            <p:strVal val="#ppt_x"/>
                                          </p:val>
                                        </p:tav>
                                        <p:tav tm="100000">
                                          <p:val>
                                            <p:strVal val="#ppt_x"/>
                                          </p:val>
                                        </p:tav>
                                      </p:tavLst>
                                    </p:anim>
                                    <p:anim calcmode="lin" valueType="num">
                                      <p:cBhvr>
                                        <p:cTn id="570" dur="1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571" fill="hold">
                      <p:stCondLst>
                        <p:cond delay="indefinite"/>
                      </p:stCondLst>
                      <p:childTnLst>
                        <p:par>
                          <p:cTn id="572" fill="hold">
                            <p:stCondLst>
                              <p:cond delay="0"/>
                            </p:stCondLst>
                            <p:childTnLst>
                              <p:par>
                                <p:cTn id="573" presetID="47" presetClass="entr" presetSubtype="0" fill="hold" grpId="0" nodeType="clickEffect">
                                  <p:stCondLst>
                                    <p:cond delay="0"/>
                                  </p:stCondLst>
                                  <p:childTnLst>
                                    <p:set>
                                      <p:cBhvr>
                                        <p:cTn id="574" dur="1" fill="hold">
                                          <p:stCondLst>
                                            <p:cond delay="0"/>
                                          </p:stCondLst>
                                        </p:cTn>
                                        <p:tgtEl>
                                          <p:spTgt spid="139"/>
                                        </p:tgtEl>
                                        <p:attrNameLst>
                                          <p:attrName>style.visibility</p:attrName>
                                        </p:attrNameLst>
                                      </p:cBhvr>
                                      <p:to>
                                        <p:strVal val="visible"/>
                                      </p:to>
                                    </p:set>
                                    <p:animEffect transition="in" filter="fade">
                                      <p:cBhvr>
                                        <p:cTn id="575" dur="100"/>
                                        <p:tgtEl>
                                          <p:spTgt spid="139"/>
                                        </p:tgtEl>
                                      </p:cBhvr>
                                    </p:animEffect>
                                    <p:anim calcmode="lin" valueType="num">
                                      <p:cBhvr>
                                        <p:cTn id="576" dur="100" fill="hold"/>
                                        <p:tgtEl>
                                          <p:spTgt spid="139"/>
                                        </p:tgtEl>
                                        <p:attrNameLst>
                                          <p:attrName>ppt_x</p:attrName>
                                        </p:attrNameLst>
                                      </p:cBhvr>
                                      <p:tavLst>
                                        <p:tav tm="0">
                                          <p:val>
                                            <p:strVal val="#ppt_x"/>
                                          </p:val>
                                        </p:tav>
                                        <p:tav tm="100000">
                                          <p:val>
                                            <p:strVal val="#ppt_x"/>
                                          </p:val>
                                        </p:tav>
                                      </p:tavLst>
                                    </p:anim>
                                    <p:anim calcmode="lin" valueType="num">
                                      <p:cBhvr>
                                        <p:cTn id="577" dur="100" fill="hold"/>
                                        <p:tgtEl>
                                          <p:spTgt spid="139"/>
                                        </p:tgtEl>
                                        <p:attrNameLst>
                                          <p:attrName>ppt_y</p:attrName>
                                        </p:attrNameLst>
                                      </p:cBhvr>
                                      <p:tavLst>
                                        <p:tav tm="0">
                                          <p:val>
                                            <p:strVal val="#ppt_y-.1"/>
                                          </p:val>
                                        </p:tav>
                                        <p:tav tm="100000">
                                          <p:val>
                                            <p:strVal val="#ppt_y"/>
                                          </p:val>
                                        </p:tav>
                                      </p:tavLst>
                                    </p:anim>
                                  </p:childTnLst>
                                </p:cTn>
                              </p:par>
                            </p:childTnLst>
                          </p:cTn>
                        </p:par>
                        <p:par>
                          <p:cTn id="578" fill="hold">
                            <p:stCondLst>
                              <p:cond delay="100"/>
                            </p:stCondLst>
                            <p:childTnLst>
                              <p:par>
                                <p:cTn id="579" presetID="47" presetClass="entr" presetSubtype="0" fill="hold" grpId="0" nodeType="afterEffect">
                                  <p:stCondLst>
                                    <p:cond delay="0"/>
                                  </p:stCondLst>
                                  <p:childTnLst>
                                    <p:set>
                                      <p:cBhvr>
                                        <p:cTn id="580" dur="1" fill="hold">
                                          <p:stCondLst>
                                            <p:cond delay="0"/>
                                          </p:stCondLst>
                                        </p:cTn>
                                        <p:tgtEl>
                                          <p:spTgt spid="140"/>
                                        </p:tgtEl>
                                        <p:attrNameLst>
                                          <p:attrName>style.visibility</p:attrName>
                                        </p:attrNameLst>
                                      </p:cBhvr>
                                      <p:to>
                                        <p:strVal val="visible"/>
                                      </p:to>
                                    </p:set>
                                    <p:animEffect transition="in" filter="fade">
                                      <p:cBhvr>
                                        <p:cTn id="581" dur="100"/>
                                        <p:tgtEl>
                                          <p:spTgt spid="140"/>
                                        </p:tgtEl>
                                      </p:cBhvr>
                                    </p:animEffect>
                                    <p:anim calcmode="lin" valueType="num">
                                      <p:cBhvr>
                                        <p:cTn id="582" dur="100" fill="hold"/>
                                        <p:tgtEl>
                                          <p:spTgt spid="140"/>
                                        </p:tgtEl>
                                        <p:attrNameLst>
                                          <p:attrName>ppt_x</p:attrName>
                                        </p:attrNameLst>
                                      </p:cBhvr>
                                      <p:tavLst>
                                        <p:tav tm="0">
                                          <p:val>
                                            <p:strVal val="#ppt_x"/>
                                          </p:val>
                                        </p:tav>
                                        <p:tav tm="100000">
                                          <p:val>
                                            <p:strVal val="#ppt_x"/>
                                          </p:val>
                                        </p:tav>
                                      </p:tavLst>
                                    </p:anim>
                                    <p:anim calcmode="lin" valueType="num">
                                      <p:cBhvr>
                                        <p:cTn id="583" dur="100" fill="hold"/>
                                        <p:tgtEl>
                                          <p:spTgt spid="140"/>
                                        </p:tgtEl>
                                        <p:attrNameLst>
                                          <p:attrName>ppt_y</p:attrName>
                                        </p:attrNameLst>
                                      </p:cBhvr>
                                      <p:tavLst>
                                        <p:tav tm="0">
                                          <p:val>
                                            <p:strVal val="#ppt_y-.1"/>
                                          </p:val>
                                        </p:tav>
                                        <p:tav tm="100000">
                                          <p:val>
                                            <p:strVal val="#ppt_y"/>
                                          </p:val>
                                        </p:tav>
                                      </p:tavLst>
                                    </p:anim>
                                  </p:childTnLst>
                                </p:cTn>
                              </p:par>
                            </p:childTnLst>
                          </p:cTn>
                        </p:par>
                        <p:par>
                          <p:cTn id="584" fill="hold">
                            <p:stCondLst>
                              <p:cond delay="200"/>
                            </p:stCondLst>
                            <p:childTnLst>
                              <p:par>
                                <p:cTn id="585" presetID="47" presetClass="entr" presetSubtype="0" fill="hold" grpId="0" nodeType="afterEffect">
                                  <p:stCondLst>
                                    <p:cond delay="0"/>
                                  </p:stCondLst>
                                  <p:childTnLst>
                                    <p:set>
                                      <p:cBhvr>
                                        <p:cTn id="586" dur="1" fill="hold">
                                          <p:stCondLst>
                                            <p:cond delay="0"/>
                                          </p:stCondLst>
                                        </p:cTn>
                                        <p:tgtEl>
                                          <p:spTgt spid="141"/>
                                        </p:tgtEl>
                                        <p:attrNameLst>
                                          <p:attrName>style.visibility</p:attrName>
                                        </p:attrNameLst>
                                      </p:cBhvr>
                                      <p:to>
                                        <p:strVal val="visible"/>
                                      </p:to>
                                    </p:set>
                                    <p:animEffect transition="in" filter="fade">
                                      <p:cBhvr>
                                        <p:cTn id="587" dur="100"/>
                                        <p:tgtEl>
                                          <p:spTgt spid="141"/>
                                        </p:tgtEl>
                                      </p:cBhvr>
                                    </p:animEffect>
                                    <p:anim calcmode="lin" valueType="num">
                                      <p:cBhvr>
                                        <p:cTn id="588" dur="100" fill="hold"/>
                                        <p:tgtEl>
                                          <p:spTgt spid="141"/>
                                        </p:tgtEl>
                                        <p:attrNameLst>
                                          <p:attrName>ppt_x</p:attrName>
                                        </p:attrNameLst>
                                      </p:cBhvr>
                                      <p:tavLst>
                                        <p:tav tm="0">
                                          <p:val>
                                            <p:strVal val="#ppt_x"/>
                                          </p:val>
                                        </p:tav>
                                        <p:tav tm="100000">
                                          <p:val>
                                            <p:strVal val="#ppt_x"/>
                                          </p:val>
                                        </p:tav>
                                      </p:tavLst>
                                    </p:anim>
                                    <p:anim calcmode="lin" valueType="num">
                                      <p:cBhvr>
                                        <p:cTn id="589" dur="100" fill="hold"/>
                                        <p:tgtEl>
                                          <p:spTgt spid="141"/>
                                        </p:tgtEl>
                                        <p:attrNameLst>
                                          <p:attrName>ppt_y</p:attrName>
                                        </p:attrNameLst>
                                      </p:cBhvr>
                                      <p:tavLst>
                                        <p:tav tm="0">
                                          <p:val>
                                            <p:strVal val="#ppt_y-.1"/>
                                          </p:val>
                                        </p:tav>
                                        <p:tav tm="100000">
                                          <p:val>
                                            <p:strVal val="#ppt_y"/>
                                          </p:val>
                                        </p:tav>
                                      </p:tavLst>
                                    </p:anim>
                                  </p:childTnLst>
                                </p:cTn>
                              </p:par>
                            </p:childTnLst>
                          </p:cTn>
                        </p:par>
                        <p:par>
                          <p:cTn id="590" fill="hold">
                            <p:stCondLst>
                              <p:cond delay="300"/>
                            </p:stCondLst>
                            <p:childTnLst>
                              <p:par>
                                <p:cTn id="591" presetID="47" presetClass="entr" presetSubtype="0" fill="hold" grpId="0" nodeType="afterEffect">
                                  <p:stCondLst>
                                    <p:cond delay="0"/>
                                  </p:stCondLst>
                                  <p:childTnLst>
                                    <p:set>
                                      <p:cBhvr>
                                        <p:cTn id="592" dur="1" fill="hold">
                                          <p:stCondLst>
                                            <p:cond delay="0"/>
                                          </p:stCondLst>
                                        </p:cTn>
                                        <p:tgtEl>
                                          <p:spTgt spid="142"/>
                                        </p:tgtEl>
                                        <p:attrNameLst>
                                          <p:attrName>style.visibility</p:attrName>
                                        </p:attrNameLst>
                                      </p:cBhvr>
                                      <p:to>
                                        <p:strVal val="visible"/>
                                      </p:to>
                                    </p:set>
                                    <p:animEffect transition="in" filter="fade">
                                      <p:cBhvr>
                                        <p:cTn id="593" dur="100"/>
                                        <p:tgtEl>
                                          <p:spTgt spid="142"/>
                                        </p:tgtEl>
                                      </p:cBhvr>
                                    </p:animEffect>
                                    <p:anim calcmode="lin" valueType="num">
                                      <p:cBhvr>
                                        <p:cTn id="594" dur="100" fill="hold"/>
                                        <p:tgtEl>
                                          <p:spTgt spid="142"/>
                                        </p:tgtEl>
                                        <p:attrNameLst>
                                          <p:attrName>ppt_x</p:attrName>
                                        </p:attrNameLst>
                                      </p:cBhvr>
                                      <p:tavLst>
                                        <p:tav tm="0">
                                          <p:val>
                                            <p:strVal val="#ppt_x"/>
                                          </p:val>
                                        </p:tav>
                                        <p:tav tm="100000">
                                          <p:val>
                                            <p:strVal val="#ppt_x"/>
                                          </p:val>
                                        </p:tav>
                                      </p:tavLst>
                                    </p:anim>
                                    <p:anim calcmode="lin" valueType="num">
                                      <p:cBhvr>
                                        <p:cTn id="595" dur="100" fill="hold"/>
                                        <p:tgtEl>
                                          <p:spTgt spid="142"/>
                                        </p:tgtEl>
                                        <p:attrNameLst>
                                          <p:attrName>ppt_y</p:attrName>
                                        </p:attrNameLst>
                                      </p:cBhvr>
                                      <p:tavLst>
                                        <p:tav tm="0">
                                          <p:val>
                                            <p:strVal val="#ppt_y-.1"/>
                                          </p:val>
                                        </p:tav>
                                        <p:tav tm="100000">
                                          <p:val>
                                            <p:strVal val="#ppt_y"/>
                                          </p:val>
                                        </p:tav>
                                      </p:tavLst>
                                    </p:anim>
                                  </p:childTnLst>
                                </p:cTn>
                              </p:par>
                            </p:childTnLst>
                          </p:cTn>
                        </p:par>
                        <p:par>
                          <p:cTn id="596" fill="hold">
                            <p:stCondLst>
                              <p:cond delay="400"/>
                            </p:stCondLst>
                            <p:childTnLst>
                              <p:par>
                                <p:cTn id="597" presetID="47" presetClass="entr" presetSubtype="0" fill="hold" grpId="0" nodeType="afterEffect">
                                  <p:stCondLst>
                                    <p:cond delay="0"/>
                                  </p:stCondLst>
                                  <p:childTnLst>
                                    <p:set>
                                      <p:cBhvr>
                                        <p:cTn id="598" dur="1" fill="hold">
                                          <p:stCondLst>
                                            <p:cond delay="0"/>
                                          </p:stCondLst>
                                        </p:cTn>
                                        <p:tgtEl>
                                          <p:spTgt spid="143"/>
                                        </p:tgtEl>
                                        <p:attrNameLst>
                                          <p:attrName>style.visibility</p:attrName>
                                        </p:attrNameLst>
                                      </p:cBhvr>
                                      <p:to>
                                        <p:strVal val="visible"/>
                                      </p:to>
                                    </p:set>
                                    <p:animEffect transition="in" filter="fade">
                                      <p:cBhvr>
                                        <p:cTn id="599" dur="100"/>
                                        <p:tgtEl>
                                          <p:spTgt spid="143"/>
                                        </p:tgtEl>
                                      </p:cBhvr>
                                    </p:animEffect>
                                    <p:anim calcmode="lin" valueType="num">
                                      <p:cBhvr>
                                        <p:cTn id="600" dur="100" fill="hold"/>
                                        <p:tgtEl>
                                          <p:spTgt spid="143"/>
                                        </p:tgtEl>
                                        <p:attrNameLst>
                                          <p:attrName>ppt_x</p:attrName>
                                        </p:attrNameLst>
                                      </p:cBhvr>
                                      <p:tavLst>
                                        <p:tav tm="0">
                                          <p:val>
                                            <p:strVal val="#ppt_x"/>
                                          </p:val>
                                        </p:tav>
                                        <p:tav tm="100000">
                                          <p:val>
                                            <p:strVal val="#ppt_x"/>
                                          </p:val>
                                        </p:tav>
                                      </p:tavLst>
                                    </p:anim>
                                    <p:anim calcmode="lin" valueType="num">
                                      <p:cBhvr>
                                        <p:cTn id="601" dur="100" fill="hold"/>
                                        <p:tgtEl>
                                          <p:spTgt spid="143"/>
                                        </p:tgtEl>
                                        <p:attrNameLst>
                                          <p:attrName>ppt_y</p:attrName>
                                        </p:attrNameLst>
                                      </p:cBhvr>
                                      <p:tavLst>
                                        <p:tav tm="0">
                                          <p:val>
                                            <p:strVal val="#ppt_y-.1"/>
                                          </p:val>
                                        </p:tav>
                                        <p:tav tm="100000">
                                          <p:val>
                                            <p:strVal val="#ppt_y"/>
                                          </p:val>
                                        </p:tav>
                                      </p:tavLst>
                                    </p:anim>
                                  </p:childTnLst>
                                </p:cTn>
                              </p:par>
                            </p:childTnLst>
                          </p:cTn>
                        </p:par>
                        <p:par>
                          <p:cTn id="602" fill="hold">
                            <p:stCondLst>
                              <p:cond delay="500"/>
                            </p:stCondLst>
                            <p:childTnLst>
                              <p:par>
                                <p:cTn id="603" presetID="47" presetClass="entr" presetSubtype="0" fill="hold" grpId="0" nodeType="afterEffect">
                                  <p:stCondLst>
                                    <p:cond delay="0"/>
                                  </p:stCondLst>
                                  <p:childTnLst>
                                    <p:set>
                                      <p:cBhvr>
                                        <p:cTn id="604" dur="1" fill="hold">
                                          <p:stCondLst>
                                            <p:cond delay="0"/>
                                          </p:stCondLst>
                                        </p:cTn>
                                        <p:tgtEl>
                                          <p:spTgt spid="144"/>
                                        </p:tgtEl>
                                        <p:attrNameLst>
                                          <p:attrName>style.visibility</p:attrName>
                                        </p:attrNameLst>
                                      </p:cBhvr>
                                      <p:to>
                                        <p:strVal val="visible"/>
                                      </p:to>
                                    </p:set>
                                    <p:animEffect transition="in" filter="fade">
                                      <p:cBhvr>
                                        <p:cTn id="605" dur="100"/>
                                        <p:tgtEl>
                                          <p:spTgt spid="144"/>
                                        </p:tgtEl>
                                      </p:cBhvr>
                                    </p:animEffect>
                                    <p:anim calcmode="lin" valueType="num">
                                      <p:cBhvr>
                                        <p:cTn id="606" dur="100" fill="hold"/>
                                        <p:tgtEl>
                                          <p:spTgt spid="144"/>
                                        </p:tgtEl>
                                        <p:attrNameLst>
                                          <p:attrName>ppt_x</p:attrName>
                                        </p:attrNameLst>
                                      </p:cBhvr>
                                      <p:tavLst>
                                        <p:tav tm="0">
                                          <p:val>
                                            <p:strVal val="#ppt_x"/>
                                          </p:val>
                                        </p:tav>
                                        <p:tav tm="100000">
                                          <p:val>
                                            <p:strVal val="#ppt_x"/>
                                          </p:val>
                                        </p:tav>
                                      </p:tavLst>
                                    </p:anim>
                                    <p:anim calcmode="lin" valueType="num">
                                      <p:cBhvr>
                                        <p:cTn id="607" dur="100" fill="hold"/>
                                        <p:tgtEl>
                                          <p:spTgt spid="144"/>
                                        </p:tgtEl>
                                        <p:attrNameLst>
                                          <p:attrName>ppt_y</p:attrName>
                                        </p:attrNameLst>
                                      </p:cBhvr>
                                      <p:tavLst>
                                        <p:tav tm="0">
                                          <p:val>
                                            <p:strVal val="#ppt_y-.1"/>
                                          </p:val>
                                        </p:tav>
                                        <p:tav tm="100000">
                                          <p:val>
                                            <p:strVal val="#ppt_y"/>
                                          </p:val>
                                        </p:tav>
                                      </p:tavLst>
                                    </p:anim>
                                  </p:childTnLst>
                                </p:cTn>
                              </p:par>
                            </p:childTnLst>
                          </p:cTn>
                        </p:par>
                        <p:par>
                          <p:cTn id="608" fill="hold">
                            <p:stCondLst>
                              <p:cond delay="600"/>
                            </p:stCondLst>
                            <p:childTnLst>
                              <p:par>
                                <p:cTn id="609" presetID="47" presetClass="entr" presetSubtype="0" fill="hold" grpId="0" nodeType="afterEffect">
                                  <p:stCondLst>
                                    <p:cond delay="0"/>
                                  </p:stCondLst>
                                  <p:childTnLst>
                                    <p:set>
                                      <p:cBhvr>
                                        <p:cTn id="610" dur="1" fill="hold">
                                          <p:stCondLst>
                                            <p:cond delay="0"/>
                                          </p:stCondLst>
                                        </p:cTn>
                                        <p:tgtEl>
                                          <p:spTgt spid="145"/>
                                        </p:tgtEl>
                                        <p:attrNameLst>
                                          <p:attrName>style.visibility</p:attrName>
                                        </p:attrNameLst>
                                      </p:cBhvr>
                                      <p:to>
                                        <p:strVal val="visible"/>
                                      </p:to>
                                    </p:set>
                                    <p:animEffect transition="in" filter="fade">
                                      <p:cBhvr>
                                        <p:cTn id="611" dur="100"/>
                                        <p:tgtEl>
                                          <p:spTgt spid="145"/>
                                        </p:tgtEl>
                                      </p:cBhvr>
                                    </p:animEffect>
                                    <p:anim calcmode="lin" valueType="num">
                                      <p:cBhvr>
                                        <p:cTn id="612" dur="100" fill="hold"/>
                                        <p:tgtEl>
                                          <p:spTgt spid="145"/>
                                        </p:tgtEl>
                                        <p:attrNameLst>
                                          <p:attrName>ppt_x</p:attrName>
                                        </p:attrNameLst>
                                      </p:cBhvr>
                                      <p:tavLst>
                                        <p:tav tm="0">
                                          <p:val>
                                            <p:strVal val="#ppt_x"/>
                                          </p:val>
                                        </p:tav>
                                        <p:tav tm="100000">
                                          <p:val>
                                            <p:strVal val="#ppt_x"/>
                                          </p:val>
                                        </p:tav>
                                      </p:tavLst>
                                    </p:anim>
                                    <p:anim calcmode="lin" valueType="num">
                                      <p:cBhvr>
                                        <p:cTn id="613" dur="100" fill="hold"/>
                                        <p:tgtEl>
                                          <p:spTgt spid="145"/>
                                        </p:tgtEl>
                                        <p:attrNameLst>
                                          <p:attrName>ppt_y</p:attrName>
                                        </p:attrNameLst>
                                      </p:cBhvr>
                                      <p:tavLst>
                                        <p:tav tm="0">
                                          <p:val>
                                            <p:strVal val="#ppt_y-.1"/>
                                          </p:val>
                                        </p:tav>
                                        <p:tav tm="100000">
                                          <p:val>
                                            <p:strVal val="#ppt_y"/>
                                          </p:val>
                                        </p:tav>
                                      </p:tavLst>
                                    </p:anim>
                                  </p:childTnLst>
                                </p:cTn>
                              </p:par>
                            </p:childTnLst>
                          </p:cTn>
                        </p:par>
                        <p:par>
                          <p:cTn id="614" fill="hold">
                            <p:stCondLst>
                              <p:cond delay="700"/>
                            </p:stCondLst>
                            <p:childTnLst>
                              <p:par>
                                <p:cTn id="615" presetID="47" presetClass="entr" presetSubtype="0" fill="hold" grpId="0" nodeType="afterEffect">
                                  <p:stCondLst>
                                    <p:cond delay="0"/>
                                  </p:stCondLst>
                                  <p:childTnLst>
                                    <p:set>
                                      <p:cBhvr>
                                        <p:cTn id="616" dur="1" fill="hold">
                                          <p:stCondLst>
                                            <p:cond delay="0"/>
                                          </p:stCondLst>
                                        </p:cTn>
                                        <p:tgtEl>
                                          <p:spTgt spid="146"/>
                                        </p:tgtEl>
                                        <p:attrNameLst>
                                          <p:attrName>style.visibility</p:attrName>
                                        </p:attrNameLst>
                                      </p:cBhvr>
                                      <p:to>
                                        <p:strVal val="visible"/>
                                      </p:to>
                                    </p:set>
                                    <p:animEffect transition="in" filter="fade">
                                      <p:cBhvr>
                                        <p:cTn id="617" dur="100"/>
                                        <p:tgtEl>
                                          <p:spTgt spid="146"/>
                                        </p:tgtEl>
                                      </p:cBhvr>
                                    </p:animEffect>
                                    <p:anim calcmode="lin" valueType="num">
                                      <p:cBhvr>
                                        <p:cTn id="618" dur="100" fill="hold"/>
                                        <p:tgtEl>
                                          <p:spTgt spid="146"/>
                                        </p:tgtEl>
                                        <p:attrNameLst>
                                          <p:attrName>ppt_x</p:attrName>
                                        </p:attrNameLst>
                                      </p:cBhvr>
                                      <p:tavLst>
                                        <p:tav tm="0">
                                          <p:val>
                                            <p:strVal val="#ppt_x"/>
                                          </p:val>
                                        </p:tav>
                                        <p:tav tm="100000">
                                          <p:val>
                                            <p:strVal val="#ppt_x"/>
                                          </p:val>
                                        </p:tav>
                                      </p:tavLst>
                                    </p:anim>
                                    <p:anim calcmode="lin" valueType="num">
                                      <p:cBhvr>
                                        <p:cTn id="619" dur="100" fill="hold"/>
                                        <p:tgtEl>
                                          <p:spTgt spid="146"/>
                                        </p:tgtEl>
                                        <p:attrNameLst>
                                          <p:attrName>ppt_y</p:attrName>
                                        </p:attrNameLst>
                                      </p:cBhvr>
                                      <p:tavLst>
                                        <p:tav tm="0">
                                          <p:val>
                                            <p:strVal val="#ppt_y-.1"/>
                                          </p:val>
                                        </p:tav>
                                        <p:tav tm="100000">
                                          <p:val>
                                            <p:strVal val="#ppt_y"/>
                                          </p:val>
                                        </p:tav>
                                      </p:tavLst>
                                    </p:anim>
                                  </p:childTnLst>
                                </p:cTn>
                              </p:par>
                            </p:childTnLst>
                          </p:cTn>
                        </p:par>
                        <p:par>
                          <p:cTn id="620" fill="hold">
                            <p:stCondLst>
                              <p:cond delay="800"/>
                            </p:stCondLst>
                            <p:childTnLst>
                              <p:par>
                                <p:cTn id="621" presetID="47" presetClass="entr" presetSubtype="0" fill="hold" grpId="0" nodeType="afterEffect">
                                  <p:stCondLst>
                                    <p:cond delay="0"/>
                                  </p:stCondLst>
                                  <p:childTnLst>
                                    <p:set>
                                      <p:cBhvr>
                                        <p:cTn id="622" dur="1" fill="hold">
                                          <p:stCondLst>
                                            <p:cond delay="0"/>
                                          </p:stCondLst>
                                        </p:cTn>
                                        <p:tgtEl>
                                          <p:spTgt spid="147"/>
                                        </p:tgtEl>
                                        <p:attrNameLst>
                                          <p:attrName>style.visibility</p:attrName>
                                        </p:attrNameLst>
                                      </p:cBhvr>
                                      <p:to>
                                        <p:strVal val="visible"/>
                                      </p:to>
                                    </p:set>
                                    <p:animEffect transition="in" filter="fade">
                                      <p:cBhvr>
                                        <p:cTn id="623" dur="100"/>
                                        <p:tgtEl>
                                          <p:spTgt spid="147"/>
                                        </p:tgtEl>
                                      </p:cBhvr>
                                    </p:animEffect>
                                    <p:anim calcmode="lin" valueType="num">
                                      <p:cBhvr>
                                        <p:cTn id="624" dur="100" fill="hold"/>
                                        <p:tgtEl>
                                          <p:spTgt spid="147"/>
                                        </p:tgtEl>
                                        <p:attrNameLst>
                                          <p:attrName>ppt_x</p:attrName>
                                        </p:attrNameLst>
                                      </p:cBhvr>
                                      <p:tavLst>
                                        <p:tav tm="0">
                                          <p:val>
                                            <p:strVal val="#ppt_x"/>
                                          </p:val>
                                        </p:tav>
                                        <p:tav tm="100000">
                                          <p:val>
                                            <p:strVal val="#ppt_x"/>
                                          </p:val>
                                        </p:tav>
                                      </p:tavLst>
                                    </p:anim>
                                    <p:anim calcmode="lin" valueType="num">
                                      <p:cBhvr>
                                        <p:cTn id="625" dur="100" fill="hold"/>
                                        <p:tgtEl>
                                          <p:spTgt spid="147"/>
                                        </p:tgtEl>
                                        <p:attrNameLst>
                                          <p:attrName>ppt_y</p:attrName>
                                        </p:attrNameLst>
                                      </p:cBhvr>
                                      <p:tavLst>
                                        <p:tav tm="0">
                                          <p:val>
                                            <p:strVal val="#ppt_y-.1"/>
                                          </p:val>
                                        </p:tav>
                                        <p:tav tm="100000">
                                          <p:val>
                                            <p:strVal val="#ppt_y"/>
                                          </p:val>
                                        </p:tav>
                                      </p:tavLst>
                                    </p:anim>
                                  </p:childTnLst>
                                </p:cTn>
                              </p:par>
                            </p:childTnLst>
                          </p:cTn>
                        </p:par>
                        <p:par>
                          <p:cTn id="626" fill="hold">
                            <p:stCondLst>
                              <p:cond delay="900"/>
                            </p:stCondLst>
                            <p:childTnLst>
                              <p:par>
                                <p:cTn id="627" presetID="47" presetClass="entr" presetSubtype="0" fill="hold" grpId="0" nodeType="afterEffect">
                                  <p:stCondLst>
                                    <p:cond delay="0"/>
                                  </p:stCondLst>
                                  <p:childTnLst>
                                    <p:set>
                                      <p:cBhvr>
                                        <p:cTn id="628" dur="1" fill="hold">
                                          <p:stCondLst>
                                            <p:cond delay="0"/>
                                          </p:stCondLst>
                                        </p:cTn>
                                        <p:tgtEl>
                                          <p:spTgt spid="148"/>
                                        </p:tgtEl>
                                        <p:attrNameLst>
                                          <p:attrName>style.visibility</p:attrName>
                                        </p:attrNameLst>
                                      </p:cBhvr>
                                      <p:to>
                                        <p:strVal val="visible"/>
                                      </p:to>
                                    </p:set>
                                    <p:animEffect transition="in" filter="fade">
                                      <p:cBhvr>
                                        <p:cTn id="629" dur="100"/>
                                        <p:tgtEl>
                                          <p:spTgt spid="148"/>
                                        </p:tgtEl>
                                      </p:cBhvr>
                                    </p:animEffect>
                                    <p:anim calcmode="lin" valueType="num">
                                      <p:cBhvr>
                                        <p:cTn id="630" dur="100" fill="hold"/>
                                        <p:tgtEl>
                                          <p:spTgt spid="148"/>
                                        </p:tgtEl>
                                        <p:attrNameLst>
                                          <p:attrName>ppt_x</p:attrName>
                                        </p:attrNameLst>
                                      </p:cBhvr>
                                      <p:tavLst>
                                        <p:tav tm="0">
                                          <p:val>
                                            <p:strVal val="#ppt_x"/>
                                          </p:val>
                                        </p:tav>
                                        <p:tav tm="100000">
                                          <p:val>
                                            <p:strVal val="#ppt_x"/>
                                          </p:val>
                                        </p:tav>
                                      </p:tavLst>
                                    </p:anim>
                                    <p:anim calcmode="lin" valueType="num">
                                      <p:cBhvr>
                                        <p:cTn id="631" dur="100" fill="hold"/>
                                        <p:tgtEl>
                                          <p:spTgt spid="148"/>
                                        </p:tgtEl>
                                        <p:attrNameLst>
                                          <p:attrName>ppt_y</p:attrName>
                                        </p:attrNameLst>
                                      </p:cBhvr>
                                      <p:tavLst>
                                        <p:tav tm="0">
                                          <p:val>
                                            <p:strVal val="#ppt_y-.1"/>
                                          </p:val>
                                        </p:tav>
                                        <p:tav tm="100000">
                                          <p:val>
                                            <p:strVal val="#ppt_y"/>
                                          </p:val>
                                        </p:tav>
                                      </p:tavLst>
                                    </p:anim>
                                  </p:childTnLst>
                                </p:cTn>
                              </p:par>
                            </p:childTnLst>
                          </p:cTn>
                        </p:par>
                        <p:par>
                          <p:cTn id="632" fill="hold">
                            <p:stCondLst>
                              <p:cond delay="1000"/>
                            </p:stCondLst>
                            <p:childTnLst>
                              <p:par>
                                <p:cTn id="633" presetID="47" presetClass="entr" presetSubtype="0" fill="hold" grpId="0" nodeType="afterEffect">
                                  <p:stCondLst>
                                    <p:cond delay="0"/>
                                  </p:stCondLst>
                                  <p:childTnLst>
                                    <p:set>
                                      <p:cBhvr>
                                        <p:cTn id="634" dur="1" fill="hold">
                                          <p:stCondLst>
                                            <p:cond delay="0"/>
                                          </p:stCondLst>
                                        </p:cTn>
                                        <p:tgtEl>
                                          <p:spTgt spid="149"/>
                                        </p:tgtEl>
                                        <p:attrNameLst>
                                          <p:attrName>style.visibility</p:attrName>
                                        </p:attrNameLst>
                                      </p:cBhvr>
                                      <p:to>
                                        <p:strVal val="visible"/>
                                      </p:to>
                                    </p:set>
                                    <p:animEffect transition="in" filter="fade">
                                      <p:cBhvr>
                                        <p:cTn id="635" dur="100"/>
                                        <p:tgtEl>
                                          <p:spTgt spid="149"/>
                                        </p:tgtEl>
                                      </p:cBhvr>
                                    </p:animEffect>
                                    <p:anim calcmode="lin" valueType="num">
                                      <p:cBhvr>
                                        <p:cTn id="636" dur="100" fill="hold"/>
                                        <p:tgtEl>
                                          <p:spTgt spid="149"/>
                                        </p:tgtEl>
                                        <p:attrNameLst>
                                          <p:attrName>ppt_x</p:attrName>
                                        </p:attrNameLst>
                                      </p:cBhvr>
                                      <p:tavLst>
                                        <p:tav tm="0">
                                          <p:val>
                                            <p:strVal val="#ppt_x"/>
                                          </p:val>
                                        </p:tav>
                                        <p:tav tm="100000">
                                          <p:val>
                                            <p:strVal val="#ppt_x"/>
                                          </p:val>
                                        </p:tav>
                                      </p:tavLst>
                                    </p:anim>
                                    <p:anim calcmode="lin" valueType="num">
                                      <p:cBhvr>
                                        <p:cTn id="637" dur="1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638" fill="hold">
                      <p:stCondLst>
                        <p:cond delay="indefinite"/>
                      </p:stCondLst>
                      <p:childTnLst>
                        <p:par>
                          <p:cTn id="639" fill="hold">
                            <p:stCondLst>
                              <p:cond delay="0"/>
                            </p:stCondLst>
                            <p:childTnLst>
                              <p:par>
                                <p:cTn id="640" presetID="22" presetClass="entr" presetSubtype="8" fill="hold" nodeType="clickEffect">
                                  <p:stCondLst>
                                    <p:cond delay="0"/>
                                  </p:stCondLst>
                                  <p:childTnLst>
                                    <p:set>
                                      <p:cBhvr>
                                        <p:cTn id="641" dur="1" fill="hold">
                                          <p:stCondLst>
                                            <p:cond delay="0"/>
                                          </p:stCondLst>
                                        </p:cTn>
                                        <p:tgtEl>
                                          <p:spTgt spid="151">
                                            <p:txEl>
                                              <p:pRg st="0" end="0"/>
                                            </p:txEl>
                                          </p:spTgt>
                                        </p:tgtEl>
                                        <p:attrNameLst>
                                          <p:attrName>style.visibility</p:attrName>
                                        </p:attrNameLst>
                                      </p:cBhvr>
                                      <p:to>
                                        <p:strVal val="visible"/>
                                      </p:to>
                                    </p:set>
                                    <p:animEffect transition="in" filter="wipe(left)">
                                      <p:cBhvr>
                                        <p:cTn id="642" dur="500"/>
                                        <p:tgtEl>
                                          <p:spTgt spid="151">
                                            <p:txEl>
                                              <p:pRg st="0" end="0"/>
                                            </p:txEl>
                                          </p:spTgt>
                                        </p:tgtEl>
                                      </p:cBhvr>
                                    </p:animEffect>
                                  </p:childTnLst>
                                </p:cTn>
                              </p:par>
                            </p:childTnLst>
                          </p:cTn>
                        </p:par>
                      </p:childTnLst>
                    </p:cTn>
                  </p:par>
                  <p:par>
                    <p:cTn id="643" fill="hold">
                      <p:stCondLst>
                        <p:cond delay="indefinite"/>
                      </p:stCondLst>
                      <p:childTnLst>
                        <p:par>
                          <p:cTn id="644" fill="hold">
                            <p:stCondLst>
                              <p:cond delay="0"/>
                            </p:stCondLst>
                            <p:childTnLst>
                              <p:par>
                                <p:cTn id="645" presetID="22" presetClass="entr" presetSubtype="8" fill="hold" nodeType="clickEffect">
                                  <p:stCondLst>
                                    <p:cond delay="0"/>
                                  </p:stCondLst>
                                  <p:childTnLst>
                                    <p:set>
                                      <p:cBhvr>
                                        <p:cTn id="646" dur="1" fill="hold">
                                          <p:stCondLst>
                                            <p:cond delay="0"/>
                                          </p:stCondLst>
                                        </p:cTn>
                                        <p:tgtEl>
                                          <p:spTgt spid="151">
                                            <p:txEl>
                                              <p:pRg st="1" end="1"/>
                                            </p:txEl>
                                          </p:spTgt>
                                        </p:tgtEl>
                                        <p:attrNameLst>
                                          <p:attrName>style.visibility</p:attrName>
                                        </p:attrNameLst>
                                      </p:cBhvr>
                                      <p:to>
                                        <p:strVal val="visible"/>
                                      </p:to>
                                    </p:set>
                                    <p:animEffect transition="in" filter="wipe(left)">
                                      <p:cBhvr>
                                        <p:cTn id="647" dur="500"/>
                                        <p:tgtEl>
                                          <p:spTgt spid="151">
                                            <p:txEl>
                                              <p:pRg st="1" end="1"/>
                                            </p:txEl>
                                          </p:spTgt>
                                        </p:tgtEl>
                                      </p:cBhvr>
                                    </p:animEffect>
                                  </p:childTnLst>
                                </p:cTn>
                              </p:par>
                            </p:childTnLst>
                          </p:cTn>
                        </p:par>
                      </p:childTnLst>
                    </p:cTn>
                  </p:par>
                  <p:par>
                    <p:cTn id="648" fill="hold">
                      <p:stCondLst>
                        <p:cond delay="indefinite"/>
                      </p:stCondLst>
                      <p:childTnLst>
                        <p:par>
                          <p:cTn id="649" fill="hold">
                            <p:stCondLst>
                              <p:cond delay="0"/>
                            </p:stCondLst>
                            <p:childTnLst>
                              <p:par>
                                <p:cTn id="650" presetID="22" presetClass="entr" presetSubtype="8" fill="hold" nodeType="clickEffect">
                                  <p:stCondLst>
                                    <p:cond delay="0"/>
                                  </p:stCondLst>
                                  <p:childTnLst>
                                    <p:set>
                                      <p:cBhvr>
                                        <p:cTn id="651" dur="1" fill="hold">
                                          <p:stCondLst>
                                            <p:cond delay="0"/>
                                          </p:stCondLst>
                                        </p:cTn>
                                        <p:tgtEl>
                                          <p:spTgt spid="151">
                                            <p:txEl>
                                              <p:pRg st="2" end="2"/>
                                            </p:txEl>
                                          </p:spTgt>
                                        </p:tgtEl>
                                        <p:attrNameLst>
                                          <p:attrName>style.visibility</p:attrName>
                                        </p:attrNameLst>
                                      </p:cBhvr>
                                      <p:to>
                                        <p:strVal val="visible"/>
                                      </p:to>
                                    </p:set>
                                    <p:animEffect transition="in" filter="wipe(left)">
                                      <p:cBhvr>
                                        <p:cTn id="652" dur="500"/>
                                        <p:tgtEl>
                                          <p:spTgt spid="151">
                                            <p:txEl>
                                              <p:pRg st="2" end="2"/>
                                            </p:txEl>
                                          </p:spTgt>
                                        </p:tgtEl>
                                      </p:cBhvr>
                                    </p:animEffect>
                                  </p:childTnLst>
                                </p:cTn>
                              </p:par>
                            </p:childTnLst>
                          </p:cTn>
                        </p:par>
                      </p:childTnLst>
                    </p:cTn>
                  </p:par>
                  <p:par>
                    <p:cTn id="653" fill="hold">
                      <p:stCondLst>
                        <p:cond delay="indefinite"/>
                      </p:stCondLst>
                      <p:childTnLst>
                        <p:par>
                          <p:cTn id="654" fill="hold">
                            <p:stCondLst>
                              <p:cond delay="0"/>
                            </p:stCondLst>
                            <p:childTnLst>
                              <p:par>
                                <p:cTn id="655" presetID="22" presetClass="entr" presetSubtype="8" fill="hold" nodeType="clickEffect">
                                  <p:stCondLst>
                                    <p:cond delay="0"/>
                                  </p:stCondLst>
                                  <p:childTnLst>
                                    <p:set>
                                      <p:cBhvr>
                                        <p:cTn id="656" dur="1" fill="hold">
                                          <p:stCondLst>
                                            <p:cond delay="0"/>
                                          </p:stCondLst>
                                        </p:cTn>
                                        <p:tgtEl>
                                          <p:spTgt spid="151">
                                            <p:txEl>
                                              <p:pRg st="3" end="3"/>
                                            </p:txEl>
                                          </p:spTgt>
                                        </p:tgtEl>
                                        <p:attrNameLst>
                                          <p:attrName>style.visibility</p:attrName>
                                        </p:attrNameLst>
                                      </p:cBhvr>
                                      <p:to>
                                        <p:strVal val="visible"/>
                                      </p:to>
                                    </p:set>
                                    <p:animEffect transition="in" filter="wipe(left)">
                                      <p:cBhvr>
                                        <p:cTn id="657" dur="500"/>
                                        <p:tgtEl>
                                          <p:spTgt spid="1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53715-D5B1-4B3A-A447-45F43D1CF539}"/>
              </a:ext>
            </a:extLst>
          </p:cNvPr>
          <p:cNvSpPr>
            <a:spLocks noGrp="1"/>
          </p:cNvSpPr>
          <p:nvPr>
            <p:ph type="title"/>
          </p:nvPr>
        </p:nvSpPr>
        <p:spPr/>
        <p:txBody>
          <a:bodyPr/>
          <a:lstStyle/>
          <a:p>
            <a:r>
              <a:rPr lang="de-DE" dirty="0"/>
              <a:t>Welche Könige regierten im Nordreich Israel</a:t>
            </a:r>
          </a:p>
        </p:txBody>
      </p:sp>
      <p:graphicFrame>
        <p:nvGraphicFramePr>
          <p:cNvPr id="5" name="Tabelle 4">
            <a:extLst>
              <a:ext uri="{FF2B5EF4-FFF2-40B4-BE49-F238E27FC236}">
                <a16:creationId xmlns:a16="http://schemas.microsoft.com/office/drawing/2014/main" id="{2BCF01CB-AE0C-43AD-A357-9BA12664C46B}"/>
              </a:ext>
            </a:extLst>
          </p:cNvPr>
          <p:cNvGraphicFramePr>
            <a:graphicFrameLocks noGrp="1"/>
          </p:cNvGraphicFramePr>
          <p:nvPr>
            <p:extLst>
              <p:ext uri="{D42A27DB-BD31-4B8C-83A1-F6EECF244321}">
                <p14:modId xmlns:p14="http://schemas.microsoft.com/office/powerpoint/2010/main" val="641240026"/>
              </p:ext>
            </p:extLst>
          </p:nvPr>
        </p:nvGraphicFramePr>
        <p:xfrm>
          <a:off x="673100" y="941677"/>
          <a:ext cx="2520000" cy="5801014"/>
        </p:xfrm>
        <a:graphic>
          <a:graphicData uri="http://schemas.openxmlformats.org/drawingml/2006/table">
            <a:tbl>
              <a:tblPr firstRow="1" firstCol="1" bandRow="1">
                <a:tableStyleId>{5C22544A-7EE6-4342-B048-85BDC9FD1C3A}</a:tableStyleId>
              </a:tblPr>
              <a:tblGrid>
                <a:gridCol w="263315">
                  <a:extLst>
                    <a:ext uri="{9D8B030D-6E8A-4147-A177-3AD203B41FA5}">
                      <a16:colId xmlns:a16="http://schemas.microsoft.com/office/drawing/2014/main" val="3252665283"/>
                    </a:ext>
                  </a:extLst>
                </a:gridCol>
                <a:gridCol w="1616285">
                  <a:extLst>
                    <a:ext uri="{9D8B030D-6E8A-4147-A177-3AD203B41FA5}">
                      <a16:colId xmlns:a16="http://schemas.microsoft.com/office/drawing/2014/main" val="1246339601"/>
                    </a:ext>
                  </a:extLst>
                </a:gridCol>
                <a:gridCol w="640400">
                  <a:extLst>
                    <a:ext uri="{9D8B030D-6E8A-4147-A177-3AD203B41FA5}">
                      <a16:colId xmlns:a16="http://schemas.microsoft.com/office/drawing/2014/main" val="809727257"/>
                    </a:ext>
                  </a:extLst>
                </a:gridCol>
              </a:tblGrid>
              <a:tr h="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Israel</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Jahre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6975295"/>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Jerobeam</a:t>
                      </a:r>
                      <a:r>
                        <a:rPr lang="de-DE" sz="1600" dirty="0">
                          <a:effectLst/>
                        </a:rPr>
                        <a:t> 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5908857"/>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Nadab</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5768833"/>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3</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Baesa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188999"/>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4</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Ela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5796402"/>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5</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Simri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0382947"/>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6</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Omri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7926189"/>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7</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Ahab</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1004260"/>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8</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Ahasja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5320570"/>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9</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Joram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3672705"/>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10</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Jehu</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3080180"/>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11</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17</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368843"/>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12</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Joas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8783005"/>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13</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Jerobeam</a:t>
                      </a:r>
                      <a:r>
                        <a:rPr lang="de-DE" sz="1600" dirty="0">
                          <a:effectLst/>
                        </a:rPr>
                        <a:t> II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41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3231146"/>
                  </a:ext>
                </a:extLst>
              </a:tr>
              <a:tr h="221390">
                <a:tc>
                  <a:txBody>
                    <a:bodyPr/>
                    <a:lstStyle/>
                    <a:p>
                      <a:pPr algn="ctr">
                        <a:lnSpc>
                          <a:spcPct val="107000"/>
                        </a:lnSpc>
                        <a:spcAft>
                          <a:spcPts val="0"/>
                        </a:spcAft>
                      </a:pP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i="1" dirty="0" err="1">
                          <a:effectLst/>
                        </a:rPr>
                        <a:t>Interr</a:t>
                      </a:r>
                      <a:r>
                        <a:rPr lang="de-DE" sz="1600" dirty="0">
                          <a:effectLst/>
                        </a:rPr>
                        <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5162881"/>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14</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Sacharja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538634"/>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15</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Schallum</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9681995"/>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16</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Menachem</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3584857"/>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17</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Pekachja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2122194"/>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18</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Pekach</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830529"/>
                  </a:ext>
                </a:extLst>
              </a:tr>
              <a:tr h="221390">
                <a:tc>
                  <a:txBody>
                    <a:bodyPr/>
                    <a:lstStyle/>
                    <a:p>
                      <a:pPr algn="ctr">
                        <a:lnSpc>
                          <a:spcPct val="107000"/>
                        </a:lnSpc>
                        <a:spcAft>
                          <a:spcPts val="0"/>
                        </a:spcAft>
                      </a:pP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i="1" dirty="0" err="1">
                          <a:effectLst/>
                        </a:rPr>
                        <a:t>Interr</a:t>
                      </a:r>
                      <a:r>
                        <a:rPr lang="de-DE" sz="1600" dirty="0">
                          <a:effectLst/>
                        </a:rPr>
                        <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7069758"/>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19</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Hosea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8662435"/>
                  </a:ext>
                </a:extLst>
              </a:tr>
              <a:tr h="33595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dirty="0">
                          <a:effectLst/>
                        </a:rPr>
                        <a:t>Gesamt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dirty="0">
                          <a:effectLst/>
                        </a:rPr>
                        <a:t>254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550549"/>
                  </a:ext>
                </a:extLst>
              </a:tr>
            </a:tbl>
          </a:graphicData>
        </a:graphic>
      </p:graphicFrame>
      <p:sp>
        <p:nvSpPr>
          <p:cNvPr id="7" name="Textfeld 6">
            <a:extLst>
              <a:ext uri="{FF2B5EF4-FFF2-40B4-BE49-F238E27FC236}">
                <a16:creationId xmlns:a16="http://schemas.microsoft.com/office/drawing/2014/main" id="{24B304BF-652E-4E99-A19C-2FD5C2432B00}"/>
              </a:ext>
            </a:extLst>
          </p:cNvPr>
          <p:cNvSpPr txBox="1"/>
          <p:nvPr/>
        </p:nvSpPr>
        <p:spPr>
          <a:xfrm>
            <a:off x="3688399" y="1092200"/>
            <a:ext cx="5455601" cy="5321300"/>
          </a:xfrm>
          <a:prstGeom prst="rect">
            <a:avLst/>
          </a:prstGeom>
        </p:spPr>
        <p:txBody>
          <a:bodyPr vert="horz" lIns="91440" tIns="45720" rIns="91440" bIns="45720" rtlCol="0" anchor="t">
            <a:normAutofit/>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de-DE" dirty="0"/>
              <a:t>Alle 21 Könige waren Gottlos.</a:t>
            </a:r>
          </a:p>
          <a:p>
            <a:r>
              <a:rPr lang="de-DE" dirty="0"/>
              <a:t>Nur zwei wurden durch Propheten eingesetzt:</a:t>
            </a:r>
          </a:p>
          <a:p>
            <a:pPr lvl="1"/>
            <a:r>
              <a:rPr lang="de-DE" sz="2000" b="1" dirty="0"/>
              <a:t>1.Kön. 11,28-31</a:t>
            </a:r>
          </a:p>
          <a:p>
            <a:pPr lvl="2"/>
            <a:r>
              <a:rPr lang="de-DE" sz="2000" dirty="0" err="1"/>
              <a:t>Jerobeam</a:t>
            </a:r>
            <a:r>
              <a:rPr lang="de-DE" sz="2000" dirty="0"/>
              <a:t> I</a:t>
            </a:r>
          </a:p>
          <a:p>
            <a:pPr lvl="1"/>
            <a:r>
              <a:rPr lang="de-DE" sz="2000" b="1" dirty="0"/>
              <a:t>2.Kön. 9,1-3</a:t>
            </a:r>
          </a:p>
          <a:p>
            <a:pPr lvl="2"/>
            <a:r>
              <a:rPr lang="de-DE" sz="2000" dirty="0"/>
              <a:t>Jehu</a:t>
            </a:r>
          </a:p>
          <a:p>
            <a:r>
              <a:rPr lang="de-DE" dirty="0"/>
              <a:t>Aus unterschiedlichsten </a:t>
            </a:r>
            <a:r>
              <a:rPr lang="de-DE" b="1" dirty="0"/>
              <a:t>Stämmen</a:t>
            </a:r>
            <a:r>
              <a:rPr lang="de-DE" dirty="0"/>
              <a:t> (meist unbekannt)</a:t>
            </a:r>
          </a:p>
          <a:p>
            <a:r>
              <a:rPr lang="de-DE" dirty="0"/>
              <a:t>Es gab mehrere </a:t>
            </a:r>
            <a:r>
              <a:rPr lang="de-DE" b="1" dirty="0"/>
              <a:t>Dynastien</a:t>
            </a:r>
            <a:r>
              <a:rPr lang="de-DE" dirty="0"/>
              <a:t> die sich (durch Mord) ablösten. </a:t>
            </a:r>
          </a:p>
          <a:p>
            <a:endParaRPr lang="de-DE" sz="2200" dirty="0"/>
          </a:p>
        </p:txBody>
      </p:sp>
      <p:sp>
        <p:nvSpPr>
          <p:cNvPr id="3" name="Rechteck 2">
            <a:extLst>
              <a:ext uri="{FF2B5EF4-FFF2-40B4-BE49-F238E27FC236}">
                <a16:creationId xmlns:a16="http://schemas.microsoft.com/office/drawing/2014/main" id="{094B42D3-8F45-4C86-9A28-421F833042C3}"/>
              </a:ext>
            </a:extLst>
          </p:cNvPr>
          <p:cNvSpPr/>
          <p:nvPr/>
        </p:nvSpPr>
        <p:spPr>
          <a:xfrm>
            <a:off x="673100" y="1206500"/>
            <a:ext cx="2520000" cy="23495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3D5E1F33-5793-43B6-8FE4-EEE5FA14A2A6}"/>
              </a:ext>
            </a:extLst>
          </p:cNvPr>
          <p:cNvSpPr/>
          <p:nvPr/>
        </p:nvSpPr>
        <p:spPr>
          <a:xfrm>
            <a:off x="673100" y="3429000"/>
            <a:ext cx="2520000" cy="23495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5175848"/>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left)">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left)">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134D85B-78A2-44D9-994B-65FA4E31D91B}"/>
              </a:ext>
            </a:extLst>
          </p:cNvPr>
          <p:cNvSpPr/>
          <p:nvPr/>
        </p:nvSpPr>
        <p:spPr>
          <a:xfrm rot="5400000">
            <a:off x="10506075" y="-1000125"/>
            <a:ext cx="685800" cy="268605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t>Jerobeam</a:t>
            </a:r>
            <a:endParaRPr lang="de-DE" dirty="0"/>
          </a:p>
        </p:txBody>
      </p:sp>
      <p:sp>
        <p:nvSpPr>
          <p:cNvPr id="8" name="Rechteck 7">
            <a:extLst>
              <a:ext uri="{FF2B5EF4-FFF2-40B4-BE49-F238E27FC236}">
                <a16:creationId xmlns:a16="http://schemas.microsoft.com/office/drawing/2014/main" id="{3373CC41-95D7-4BF5-B73C-CD48EF70EEB9}"/>
              </a:ext>
            </a:extLst>
          </p:cNvPr>
          <p:cNvSpPr/>
          <p:nvPr/>
        </p:nvSpPr>
        <p:spPr>
          <a:xfrm rot="5400000">
            <a:off x="10477500" y="-285750"/>
            <a:ext cx="742950" cy="2686050"/>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de-DE" dirty="0" err="1"/>
              <a:t>Baesa</a:t>
            </a:r>
            <a:endParaRPr lang="de-DE" dirty="0"/>
          </a:p>
        </p:txBody>
      </p:sp>
      <p:sp>
        <p:nvSpPr>
          <p:cNvPr id="9" name="Rechteck 8">
            <a:extLst>
              <a:ext uri="{FF2B5EF4-FFF2-40B4-BE49-F238E27FC236}">
                <a16:creationId xmlns:a16="http://schemas.microsoft.com/office/drawing/2014/main" id="{3ED6D6D2-3C02-4597-893F-C5390FC2D9AC}"/>
              </a:ext>
            </a:extLst>
          </p:cNvPr>
          <p:cNvSpPr/>
          <p:nvPr/>
        </p:nvSpPr>
        <p:spPr>
          <a:xfrm rot="5400000">
            <a:off x="10163175" y="771526"/>
            <a:ext cx="1371600" cy="2686050"/>
          </a:xfrm>
          <a:prstGeom prst="rect">
            <a:avLst/>
          </a:prstGeom>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de-DE" dirty="0" err="1"/>
              <a:t>Omri</a:t>
            </a:r>
            <a:endParaRPr lang="de-DE" dirty="0"/>
          </a:p>
        </p:txBody>
      </p:sp>
      <p:sp>
        <p:nvSpPr>
          <p:cNvPr id="2" name="Titel 1">
            <a:extLst>
              <a:ext uri="{FF2B5EF4-FFF2-40B4-BE49-F238E27FC236}">
                <a16:creationId xmlns:a16="http://schemas.microsoft.com/office/drawing/2014/main" id="{92153715-D5B1-4B3A-A447-45F43D1CF539}"/>
              </a:ext>
            </a:extLst>
          </p:cNvPr>
          <p:cNvSpPr>
            <a:spLocks noGrp="1"/>
          </p:cNvSpPr>
          <p:nvPr>
            <p:ph type="title"/>
          </p:nvPr>
        </p:nvSpPr>
        <p:spPr/>
        <p:txBody>
          <a:bodyPr/>
          <a:lstStyle/>
          <a:p>
            <a:r>
              <a:rPr lang="de-DE" dirty="0"/>
              <a:t>Welche Könige regierten im Nordreich Israel</a:t>
            </a:r>
          </a:p>
        </p:txBody>
      </p:sp>
      <p:graphicFrame>
        <p:nvGraphicFramePr>
          <p:cNvPr id="5" name="Tabelle 4">
            <a:extLst>
              <a:ext uri="{FF2B5EF4-FFF2-40B4-BE49-F238E27FC236}">
                <a16:creationId xmlns:a16="http://schemas.microsoft.com/office/drawing/2014/main" id="{2BCF01CB-AE0C-43AD-A357-9BA12664C46B}"/>
              </a:ext>
            </a:extLst>
          </p:cNvPr>
          <p:cNvGraphicFramePr>
            <a:graphicFrameLocks noGrp="1"/>
          </p:cNvGraphicFramePr>
          <p:nvPr>
            <p:extLst>
              <p:ext uri="{D42A27DB-BD31-4B8C-83A1-F6EECF244321}">
                <p14:modId xmlns:p14="http://schemas.microsoft.com/office/powerpoint/2010/main" val="1184893460"/>
              </p:ext>
            </p:extLst>
          </p:nvPr>
        </p:nvGraphicFramePr>
        <p:xfrm>
          <a:off x="673100" y="941677"/>
          <a:ext cx="2520000" cy="5801014"/>
        </p:xfrm>
        <a:graphic>
          <a:graphicData uri="http://schemas.openxmlformats.org/drawingml/2006/table">
            <a:tbl>
              <a:tblPr firstRow="1" firstCol="1" bandRow="1">
                <a:tableStyleId>{5C22544A-7EE6-4342-B048-85BDC9FD1C3A}</a:tableStyleId>
              </a:tblPr>
              <a:tblGrid>
                <a:gridCol w="263315">
                  <a:extLst>
                    <a:ext uri="{9D8B030D-6E8A-4147-A177-3AD203B41FA5}">
                      <a16:colId xmlns:a16="http://schemas.microsoft.com/office/drawing/2014/main" val="3252665283"/>
                    </a:ext>
                  </a:extLst>
                </a:gridCol>
                <a:gridCol w="1616285">
                  <a:extLst>
                    <a:ext uri="{9D8B030D-6E8A-4147-A177-3AD203B41FA5}">
                      <a16:colId xmlns:a16="http://schemas.microsoft.com/office/drawing/2014/main" val="1246339601"/>
                    </a:ext>
                  </a:extLst>
                </a:gridCol>
                <a:gridCol w="640400">
                  <a:extLst>
                    <a:ext uri="{9D8B030D-6E8A-4147-A177-3AD203B41FA5}">
                      <a16:colId xmlns:a16="http://schemas.microsoft.com/office/drawing/2014/main" val="809727257"/>
                    </a:ext>
                  </a:extLst>
                </a:gridCol>
              </a:tblGrid>
              <a:tr h="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Israel</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Jahre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6975295"/>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err="1">
                          <a:effectLst/>
                        </a:rPr>
                        <a:t>Jerobeam</a:t>
                      </a:r>
                      <a:r>
                        <a:rPr lang="de-DE" sz="1600" dirty="0">
                          <a:effectLst/>
                        </a:rPr>
                        <a:t> 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effectLst/>
                        </a:rPr>
                        <a:t>22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3355908857"/>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2</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err="1">
                          <a:effectLst/>
                        </a:rPr>
                        <a:t>Nadab</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1375768833"/>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3</a:t>
                      </a:r>
                    </a:p>
                  </a:txBody>
                  <a:tcPr marL="10408" marR="0" marT="0" marB="0" anchor="ctr">
                    <a:lnL w="12700" cap="flat" cmpd="sng" algn="ctr">
                      <a:solidFill>
                        <a:schemeClr val="tx1"/>
                      </a:solidFill>
                      <a:prstDash val="solid"/>
                      <a:round/>
                      <a:headEnd type="none" w="med" len="med"/>
                      <a:tailEnd type="none" w="med" len="med"/>
                    </a:lnL>
                    <a:solidFill>
                      <a:schemeClr val="accent2">
                        <a:lumMod val="75000"/>
                      </a:schemeClr>
                    </a:solidFill>
                  </a:tcPr>
                </a:tc>
                <a:tc>
                  <a:txBody>
                    <a:bodyPr/>
                    <a:lstStyle/>
                    <a:p>
                      <a:pPr algn="ctr">
                        <a:lnSpc>
                          <a:spcPct val="107000"/>
                        </a:lnSpc>
                        <a:spcAft>
                          <a:spcPts val="0"/>
                        </a:spcAft>
                      </a:pPr>
                      <a:r>
                        <a:rPr lang="de-DE" sz="1600" dirty="0" err="1">
                          <a:effectLst/>
                        </a:rPr>
                        <a:t>Baesa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2">
                        <a:lumMod val="75000"/>
                      </a:schemeClr>
                    </a:solidFill>
                  </a:tcPr>
                </a:tc>
                <a:tc>
                  <a:txBody>
                    <a:bodyPr/>
                    <a:lstStyle/>
                    <a:p>
                      <a:pPr algn="ctr">
                        <a:lnSpc>
                          <a:spcPct val="107000"/>
                        </a:lnSpc>
                        <a:spcAft>
                          <a:spcPts val="0"/>
                        </a:spcAft>
                      </a:pPr>
                      <a:r>
                        <a:rPr lang="de-DE" sz="1600" dirty="0">
                          <a:effectLst/>
                        </a:rPr>
                        <a:t>24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2">
                        <a:lumMod val="75000"/>
                      </a:schemeClr>
                    </a:solidFill>
                  </a:tcPr>
                </a:tc>
                <a:extLst>
                  <a:ext uri="{0D108BD9-81ED-4DB2-BD59-A6C34878D82A}">
                    <a16:rowId xmlns:a16="http://schemas.microsoft.com/office/drawing/2014/main" val="363188999"/>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4</a:t>
                      </a:r>
                    </a:p>
                  </a:txBody>
                  <a:tcPr marL="10408" marR="0" marT="0" marB="0" anchor="ctr">
                    <a:lnL w="12700" cap="flat" cmpd="sng" algn="ctr">
                      <a:solidFill>
                        <a:schemeClr val="tx1"/>
                      </a:solidFill>
                      <a:prstDash val="solid"/>
                      <a:round/>
                      <a:headEnd type="none" w="med" len="med"/>
                      <a:tailEnd type="none" w="med" len="med"/>
                    </a:lnL>
                    <a:solidFill>
                      <a:schemeClr val="accent2">
                        <a:lumMod val="75000"/>
                      </a:schemeClr>
                    </a:solidFill>
                  </a:tcPr>
                </a:tc>
                <a:tc>
                  <a:txBody>
                    <a:bodyPr/>
                    <a:lstStyle/>
                    <a:p>
                      <a:pPr algn="ctr">
                        <a:lnSpc>
                          <a:spcPct val="107000"/>
                        </a:lnSpc>
                        <a:spcAft>
                          <a:spcPts val="0"/>
                        </a:spcAft>
                      </a:pPr>
                      <a:r>
                        <a:rPr lang="de-DE" sz="1600" dirty="0">
                          <a:effectLst/>
                        </a:rPr>
                        <a:t>Ela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2">
                        <a:lumMod val="75000"/>
                      </a:schemeClr>
                    </a:solidFill>
                  </a:tcP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2">
                        <a:lumMod val="75000"/>
                      </a:schemeClr>
                    </a:solidFill>
                  </a:tcPr>
                </a:tc>
                <a:extLst>
                  <a:ext uri="{0D108BD9-81ED-4DB2-BD59-A6C34878D82A}">
                    <a16:rowId xmlns:a16="http://schemas.microsoft.com/office/drawing/2014/main" val="1445796402"/>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5</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Simri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7d</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0382947"/>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6</a:t>
                      </a:r>
                    </a:p>
                  </a:txBody>
                  <a:tcPr marL="10408" marR="0" marT="0" marB="0" anchor="ctr">
                    <a:lnL w="12700" cap="flat" cmpd="sng" algn="ctr">
                      <a:solidFill>
                        <a:schemeClr val="tx1"/>
                      </a:solidFill>
                      <a:prstDash val="solid"/>
                      <a:round/>
                      <a:headEnd type="none" w="med" len="med"/>
                      <a:tailEnd type="none" w="med" len="med"/>
                    </a:lnL>
                    <a:solidFill>
                      <a:schemeClr val="accent4">
                        <a:lumMod val="75000"/>
                      </a:schemeClr>
                    </a:solidFill>
                  </a:tcPr>
                </a:tc>
                <a:tc>
                  <a:txBody>
                    <a:bodyPr/>
                    <a:lstStyle/>
                    <a:p>
                      <a:pPr algn="ctr">
                        <a:lnSpc>
                          <a:spcPct val="107000"/>
                        </a:lnSpc>
                        <a:spcAft>
                          <a:spcPts val="0"/>
                        </a:spcAft>
                      </a:pPr>
                      <a:r>
                        <a:rPr lang="de-DE" sz="1600" dirty="0" err="1">
                          <a:solidFill>
                            <a:schemeClr val="bg1"/>
                          </a:solidFill>
                          <a:effectLst/>
                        </a:rPr>
                        <a:t>Omri</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4">
                        <a:lumMod val="75000"/>
                      </a:schemeClr>
                    </a:solidFill>
                  </a:tcPr>
                </a:tc>
                <a:tc>
                  <a:txBody>
                    <a:bodyPr/>
                    <a:lstStyle/>
                    <a:p>
                      <a:pPr algn="ctr">
                        <a:lnSpc>
                          <a:spcPct val="107000"/>
                        </a:lnSpc>
                        <a:spcAft>
                          <a:spcPts val="0"/>
                        </a:spcAft>
                      </a:pPr>
                      <a:r>
                        <a:rPr lang="de-DE" sz="1600" dirty="0">
                          <a:solidFill>
                            <a:schemeClr val="bg1"/>
                          </a:solidFill>
                          <a:effectLst/>
                        </a:rPr>
                        <a:t>12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4">
                        <a:lumMod val="75000"/>
                      </a:schemeClr>
                    </a:solidFill>
                  </a:tcPr>
                </a:tc>
                <a:extLst>
                  <a:ext uri="{0D108BD9-81ED-4DB2-BD59-A6C34878D82A}">
                    <a16:rowId xmlns:a16="http://schemas.microsoft.com/office/drawing/2014/main" val="3367926189"/>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7</a:t>
                      </a:r>
                    </a:p>
                  </a:txBody>
                  <a:tcPr marL="10408" marR="0" marT="0" marB="0" anchor="ctr">
                    <a:lnL w="12700" cap="flat" cmpd="sng" algn="ctr">
                      <a:solidFill>
                        <a:schemeClr val="tx1"/>
                      </a:solidFill>
                      <a:prstDash val="solid"/>
                      <a:round/>
                      <a:headEnd type="none" w="med" len="med"/>
                      <a:tailEnd type="none" w="med" len="med"/>
                    </a:lnL>
                    <a:solidFill>
                      <a:schemeClr val="accent4">
                        <a:lumMod val="75000"/>
                      </a:schemeClr>
                    </a:solidFill>
                  </a:tcPr>
                </a:tc>
                <a:tc>
                  <a:txBody>
                    <a:bodyPr/>
                    <a:lstStyle/>
                    <a:p>
                      <a:pPr algn="ctr">
                        <a:lnSpc>
                          <a:spcPct val="107000"/>
                        </a:lnSpc>
                        <a:spcAft>
                          <a:spcPts val="0"/>
                        </a:spcAft>
                      </a:pPr>
                      <a:r>
                        <a:rPr lang="de-DE" sz="1600" dirty="0">
                          <a:solidFill>
                            <a:schemeClr val="bg1"/>
                          </a:solidFill>
                          <a:effectLst/>
                        </a:rPr>
                        <a:t>Ahab</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4">
                        <a:lumMod val="75000"/>
                      </a:schemeClr>
                    </a:solidFill>
                  </a:tcPr>
                </a:tc>
                <a:tc>
                  <a:txBody>
                    <a:bodyPr/>
                    <a:lstStyle/>
                    <a:p>
                      <a:pPr algn="ctr">
                        <a:lnSpc>
                          <a:spcPct val="107000"/>
                        </a:lnSpc>
                        <a:spcAft>
                          <a:spcPts val="0"/>
                        </a:spcAft>
                      </a:pPr>
                      <a:r>
                        <a:rPr lang="de-DE" sz="1600" dirty="0">
                          <a:solidFill>
                            <a:schemeClr val="bg1"/>
                          </a:solidFill>
                          <a:effectLst/>
                        </a:rPr>
                        <a:t>22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4">
                        <a:lumMod val="75000"/>
                      </a:schemeClr>
                    </a:solidFill>
                  </a:tcPr>
                </a:tc>
                <a:extLst>
                  <a:ext uri="{0D108BD9-81ED-4DB2-BD59-A6C34878D82A}">
                    <a16:rowId xmlns:a16="http://schemas.microsoft.com/office/drawing/2014/main" val="581004260"/>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8</a:t>
                      </a:r>
                    </a:p>
                  </a:txBody>
                  <a:tcPr marL="10408" marR="0" marT="0" marB="0" anchor="ctr">
                    <a:lnL w="12700" cap="flat" cmpd="sng" algn="ctr">
                      <a:solidFill>
                        <a:schemeClr val="tx1"/>
                      </a:solidFill>
                      <a:prstDash val="solid"/>
                      <a:round/>
                      <a:headEnd type="none" w="med" len="med"/>
                      <a:tailEnd type="none" w="med" len="med"/>
                    </a:lnL>
                    <a:solidFill>
                      <a:schemeClr val="accent4">
                        <a:lumMod val="75000"/>
                      </a:schemeClr>
                    </a:solidFill>
                  </a:tcPr>
                </a:tc>
                <a:tc>
                  <a:txBody>
                    <a:bodyPr/>
                    <a:lstStyle/>
                    <a:p>
                      <a:pPr algn="ctr">
                        <a:lnSpc>
                          <a:spcPct val="107000"/>
                        </a:lnSpc>
                        <a:spcAft>
                          <a:spcPts val="0"/>
                        </a:spcAft>
                      </a:pPr>
                      <a:r>
                        <a:rPr lang="de-DE" sz="1600" dirty="0" err="1">
                          <a:solidFill>
                            <a:schemeClr val="bg1"/>
                          </a:solidFill>
                          <a:effectLst/>
                        </a:rPr>
                        <a:t>Ahasja</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4">
                        <a:lumMod val="75000"/>
                      </a:schemeClr>
                    </a:solidFill>
                  </a:tcPr>
                </a:tc>
                <a:tc>
                  <a:txBody>
                    <a:bodyPr/>
                    <a:lstStyle/>
                    <a:p>
                      <a:pPr algn="ctr">
                        <a:lnSpc>
                          <a:spcPct val="107000"/>
                        </a:lnSpc>
                        <a:spcAft>
                          <a:spcPts val="0"/>
                        </a:spcAft>
                      </a:pPr>
                      <a:r>
                        <a:rPr lang="de-DE" sz="1600" dirty="0">
                          <a:solidFill>
                            <a:schemeClr val="bg1"/>
                          </a:solidFill>
                          <a:effectLst/>
                        </a:rPr>
                        <a:t>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4">
                        <a:lumMod val="75000"/>
                      </a:schemeClr>
                    </a:solidFill>
                  </a:tcPr>
                </a:tc>
                <a:extLst>
                  <a:ext uri="{0D108BD9-81ED-4DB2-BD59-A6C34878D82A}">
                    <a16:rowId xmlns:a16="http://schemas.microsoft.com/office/drawing/2014/main" val="2445320570"/>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9</a:t>
                      </a:r>
                    </a:p>
                  </a:txBody>
                  <a:tcPr marL="10408" marR="0" marT="0" marB="0" anchor="ctr">
                    <a:lnL w="12700" cap="flat" cmpd="sng" algn="ctr">
                      <a:solidFill>
                        <a:schemeClr val="tx1"/>
                      </a:solidFill>
                      <a:prstDash val="solid"/>
                      <a:round/>
                      <a:headEnd type="none" w="med" len="med"/>
                      <a:tailEnd type="none" w="med" len="med"/>
                    </a:lnL>
                    <a:solidFill>
                      <a:schemeClr val="accent4">
                        <a:lumMod val="75000"/>
                      </a:schemeClr>
                    </a:solidFill>
                  </a:tcPr>
                </a:tc>
                <a:tc>
                  <a:txBody>
                    <a:bodyPr/>
                    <a:lstStyle/>
                    <a:p>
                      <a:pPr algn="ctr">
                        <a:lnSpc>
                          <a:spcPct val="107000"/>
                        </a:lnSpc>
                        <a:spcAft>
                          <a:spcPts val="0"/>
                        </a:spcAft>
                      </a:pPr>
                      <a:r>
                        <a:rPr lang="de-DE" sz="1600" dirty="0">
                          <a:solidFill>
                            <a:schemeClr val="bg1"/>
                          </a:solidFill>
                          <a:effectLst/>
                        </a:rPr>
                        <a:t>Joram</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4">
                        <a:lumMod val="75000"/>
                      </a:schemeClr>
                    </a:solidFill>
                  </a:tcPr>
                </a:tc>
                <a:tc>
                  <a:txBody>
                    <a:bodyPr/>
                    <a:lstStyle/>
                    <a:p>
                      <a:pPr algn="ctr">
                        <a:lnSpc>
                          <a:spcPct val="107000"/>
                        </a:lnSpc>
                        <a:spcAft>
                          <a:spcPts val="0"/>
                        </a:spcAft>
                      </a:pPr>
                      <a:r>
                        <a:rPr lang="de-DE" sz="1600" dirty="0">
                          <a:solidFill>
                            <a:schemeClr val="bg1"/>
                          </a:solidFill>
                          <a:effectLst/>
                        </a:rPr>
                        <a:t>12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4">
                        <a:lumMod val="75000"/>
                      </a:schemeClr>
                    </a:solidFill>
                  </a:tcPr>
                </a:tc>
                <a:extLst>
                  <a:ext uri="{0D108BD9-81ED-4DB2-BD59-A6C34878D82A}">
                    <a16:rowId xmlns:a16="http://schemas.microsoft.com/office/drawing/2014/main" val="2183672705"/>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10</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Jehu</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3080180"/>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11</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a:effectLst/>
                        </a:rPr>
                        <a:t>17</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368843"/>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12</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Joas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8783005"/>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13</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Jerobeam</a:t>
                      </a:r>
                      <a:r>
                        <a:rPr lang="de-DE" sz="1600" dirty="0">
                          <a:effectLst/>
                        </a:rPr>
                        <a:t> II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41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3231146"/>
                  </a:ext>
                </a:extLst>
              </a:tr>
              <a:tr h="221390">
                <a:tc>
                  <a:txBody>
                    <a:bodyPr/>
                    <a:lstStyle/>
                    <a:p>
                      <a:pPr algn="ctr">
                        <a:lnSpc>
                          <a:spcPct val="107000"/>
                        </a:lnSpc>
                        <a:spcAft>
                          <a:spcPts val="0"/>
                        </a:spcAft>
                      </a:pPr>
                      <a:endPar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Interr</a:t>
                      </a:r>
                      <a:r>
                        <a:rPr lang="de-DE" sz="1600" dirty="0">
                          <a:effectLst/>
                        </a:rPr>
                        <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5162881"/>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14</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Sacharja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538634"/>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15</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Schallum</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9681995"/>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16</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Menachem</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3584857"/>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17</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Pekachja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2122194"/>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18</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Pekach</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830529"/>
                  </a:ext>
                </a:extLst>
              </a:tr>
              <a:tr h="221390">
                <a:tc>
                  <a:txBody>
                    <a:bodyPr/>
                    <a:lstStyle/>
                    <a:p>
                      <a:pPr algn="ctr">
                        <a:lnSpc>
                          <a:spcPct val="107000"/>
                        </a:lnSpc>
                        <a:spcAft>
                          <a:spcPts val="0"/>
                        </a:spcAft>
                      </a:pPr>
                      <a:endPar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Interr</a:t>
                      </a:r>
                      <a:r>
                        <a:rPr lang="de-DE" sz="1600" dirty="0">
                          <a:effectLst/>
                        </a:rPr>
                        <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7069758"/>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19</a:t>
                      </a: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Hosea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8662435"/>
                  </a:ext>
                </a:extLst>
              </a:tr>
              <a:tr h="33595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dirty="0">
                          <a:effectLst/>
                        </a:rPr>
                        <a:t>Gesamt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dirty="0">
                          <a:effectLst/>
                        </a:rPr>
                        <a:t>254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550549"/>
                  </a:ext>
                </a:extLst>
              </a:tr>
            </a:tbl>
          </a:graphicData>
        </a:graphic>
      </p:graphicFrame>
      <p:sp>
        <p:nvSpPr>
          <p:cNvPr id="7" name="Textfeld 6">
            <a:extLst>
              <a:ext uri="{FF2B5EF4-FFF2-40B4-BE49-F238E27FC236}">
                <a16:creationId xmlns:a16="http://schemas.microsoft.com/office/drawing/2014/main" id="{24B304BF-652E-4E99-A19C-2FD5C2432B00}"/>
              </a:ext>
            </a:extLst>
          </p:cNvPr>
          <p:cNvSpPr txBox="1"/>
          <p:nvPr/>
        </p:nvSpPr>
        <p:spPr>
          <a:xfrm>
            <a:off x="3688399" y="735106"/>
            <a:ext cx="8198801" cy="6008594"/>
          </a:xfrm>
          <a:prstGeom prst="rect">
            <a:avLst/>
          </a:prstGeom>
        </p:spPr>
        <p:txBody>
          <a:bodyPr vert="horz" lIns="91440" tIns="45720" rIns="91440" bIns="45720" rtlCol="0" anchor="t">
            <a:normAutofit lnSpcReduction="10000"/>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de-DE" dirty="0"/>
              <a:t>1. Dynastie: </a:t>
            </a:r>
            <a:r>
              <a:rPr lang="de-DE" dirty="0" err="1"/>
              <a:t>Jerobeam</a:t>
            </a:r>
            <a:r>
              <a:rPr lang="de-DE" dirty="0"/>
              <a:t> (24 Jahre) </a:t>
            </a:r>
            <a:r>
              <a:rPr lang="de-DE" i="1" dirty="0" err="1"/>
              <a:t>Ephratiter</a:t>
            </a:r>
            <a:r>
              <a:rPr lang="de-DE" i="1" dirty="0"/>
              <a:t>-Juda 	</a:t>
            </a:r>
          </a:p>
          <a:p>
            <a:pPr lvl="1"/>
            <a:r>
              <a:rPr lang="de-DE" dirty="0"/>
              <a:t>🏰 </a:t>
            </a:r>
            <a:r>
              <a:rPr lang="de-DE" dirty="0" err="1"/>
              <a:t>Sichem</a:t>
            </a:r>
            <a:endParaRPr lang="de-DE" i="1" dirty="0"/>
          </a:p>
          <a:p>
            <a:pPr lvl="1"/>
            <a:r>
              <a:rPr lang="de-DE" dirty="0" err="1"/>
              <a:t>Jerobeam</a:t>
            </a:r>
            <a:r>
              <a:rPr lang="de-DE" dirty="0"/>
              <a:t> (22)</a:t>
            </a:r>
          </a:p>
          <a:p>
            <a:pPr lvl="1"/>
            <a:r>
              <a:rPr lang="de-DE" dirty="0" err="1"/>
              <a:t>Nadab</a:t>
            </a:r>
            <a:r>
              <a:rPr lang="de-DE" dirty="0"/>
              <a:t> (2)</a:t>
            </a:r>
          </a:p>
          <a:p>
            <a:r>
              <a:rPr lang="de-DE" dirty="0"/>
              <a:t>2. Dynastie </a:t>
            </a:r>
            <a:r>
              <a:rPr lang="de-DE" dirty="0" err="1"/>
              <a:t>Baesa</a:t>
            </a:r>
            <a:r>
              <a:rPr lang="de-DE" dirty="0"/>
              <a:t> (26 Jahre) </a:t>
            </a:r>
            <a:r>
              <a:rPr lang="de-DE" i="1" dirty="0" err="1"/>
              <a:t>Issaschar</a:t>
            </a:r>
            <a:r>
              <a:rPr lang="de-DE" i="1" dirty="0"/>
              <a:t> 			</a:t>
            </a:r>
          </a:p>
          <a:p>
            <a:pPr lvl="1"/>
            <a:r>
              <a:rPr lang="de-DE" dirty="0"/>
              <a:t>🏰</a:t>
            </a:r>
            <a:r>
              <a:rPr lang="de-DE" dirty="0" err="1"/>
              <a:t>Tirza</a:t>
            </a:r>
            <a:endParaRPr lang="de-DE" i="1" dirty="0"/>
          </a:p>
          <a:p>
            <a:pPr lvl="1"/>
            <a:r>
              <a:rPr lang="de-DE" dirty="0" err="1"/>
              <a:t>Baesa</a:t>
            </a:r>
            <a:r>
              <a:rPr lang="de-DE" dirty="0"/>
              <a:t> (24)</a:t>
            </a:r>
          </a:p>
          <a:p>
            <a:pPr lvl="1"/>
            <a:r>
              <a:rPr lang="de-DE" dirty="0"/>
              <a:t>Ela (2)</a:t>
            </a:r>
          </a:p>
          <a:p>
            <a:r>
              <a:rPr lang="de-DE" dirty="0" err="1"/>
              <a:t>Simri</a:t>
            </a:r>
            <a:r>
              <a:rPr lang="de-DE" dirty="0"/>
              <a:t>: 7 Tage</a:t>
            </a:r>
          </a:p>
          <a:p>
            <a:r>
              <a:rPr lang="de-DE" dirty="0"/>
              <a:t>3. Dynastie: </a:t>
            </a:r>
            <a:r>
              <a:rPr lang="de-DE" dirty="0" err="1"/>
              <a:t>Omri</a:t>
            </a:r>
            <a:r>
              <a:rPr lang="de-DE" dirty="0"/>
              <a:t> (48 Jahre) </a:t>
            </a:r>
            <a:r>
              <a:rPr lang="de-DE" i="1" dirty="0"/>
              <a:t>Stamm unbekannt. 		</a:t>
            </a:r>
          </a:p>
          <a:p>
            <a:pPr lvl="1"/>
            <a:r>
              <a:rPr lang="de-DE" dirty="0"/>
              <a:t>🏰</a:t>
            </a:r>
            <a:r>
              <a:rPr lang="de-DE" i="1" dirty="0"/>
              <a:t> </a:t>
            </a:r>
            <a:r>
              <a:rPr lang="de-DE" dirty="0"/>
              <a:t>Samaria</a:t>
            </a:r>
          </a:p>
          <a:p>
            <a:pPr lvl="1"/>
            <a:r>
              <a:rPr lang="de-DE" dirty="0" err="1"/>
              <a:t>Omri</a:t>
            </a:r>
            <a:r>
              <a:rPr lang="de-DE" dirty="0"/>
              <a:t> (12)</a:t>
            </a:r>
          </a:p>
          <a:p>
            <a:pPr lvl="1"/>
            <a:r>
              <a:rPr lang="de-DE" dirty="0"/>
              <a:t>Ahab (22)</a:t>
            </a:r>
          </a:p>
          <a:p>
            <a:pPr lvl="1"/>
            <a:r>
              <a:rPr lang="de-DE" dirty="0" err="1"/>
              <a:t>Ahasja</a:t>
            </a:r>
            <a:r>
              <a:rPr lang="de-DE" dirty="0"/>
              <a:t> (2)</a:t>
            </a:r>
          </a:p>
          <a:p>
            <a:pPr lvl="1"/>
            <a:r>
              <a:rPr lang="de-DE" dirty="0"/>
              <a:t>Joram (12)</a:t>
            </a:r>
          </a:p>
        </p:txBody>
      </p:sp>
    </p:spTree>
    <p:extLst>
      <p:ext uri="{BB962C8B-B14F-4D97-AF65-F5344CB8AC3E}">
        <p14:creationId xmlns:p14="http://schemas.microsoft.com/office/powerpoint/2010/main" val="835436261"/>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left)">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left)">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left)">
                                      <p:cBhvr>
                                        <p:cTn id="52" dur="500"/>
                                        <p:tgtEl>
                                          <p:spTgt spid="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wipe(left)">
                                      <p:cBhvr>
                                        <p:cTn id="57" dur="500"/>
                                        <p:tgtEl>
                                          <p:spTgt spid="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wipe(left)">
                                      <p:cBhvr>
                                        <p:cTn id="62" dur="500"/>
                                        <p:tgtEl>
                                          <p:spTgt spid="7">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up)">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7">
                                            <p:txEl>
                                              <p:pRg st="10" end="10"/>
                                            </p:txEl>
                                          </p:spTgt>
                                        </p:tgtEl>
                                        <p:attrNameLst>
                                          <p:attrName>style.visibility</p:attrName>
                                        </p:attrNameLst>
                                      </p:cBhvr>
                                      <p:to>
                                        <p:strVal val="visible"/>
                                      </p:to>
                                    </p:set>
                                    <p:animEffect transition="in" filter="wipe(left)">
                                      <p:cBhvr>
                                        <p:cTn id="72" dur="500"/>
                                        <p:tgtEl>
                                          <p:spTgt spid="7">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
                                            <p:txEl>
                                              <p:pRg st="11" end="11"/>
                                            </p:txEl>
                                          </p:spTgt>
                                        </p:tgtEl>
                                        <p:attrNameLst>
                                          <p:attrName>style.visibility</p:attrName>
                                        </p:attrNameLst>
                                      </p:cBhvr>
                                      <p:to>
                                        <p:strVal val="visible"/>
                                      </p:to>
                                    </p:set>
                                    <p:animEffect transition="in" filter="wipe(left)">
                                      <p:cBhvr>
                                        <p:cTn id="77" dur="500"/>
                                        <p:tgtEl>
                                          <p:spTgt spid="7">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7">
                                            <p:txEl>
                                              <p:pRg st="12" end="12"/>
                                            </p:txEl>
                                          </p:spTgt>
                                        </p:tgtEl>
                                        <p:attrNameLst>
                                          <p:attrName>style.visibility</p:attrName>
                                        </p:attrNameLst>
                                      </p:cBhvr>
                                      <p:to>
                                        <p:strVal val="visible"/>
                                      </p:to>
                                    </p:set>
                                    <p:animEffect transition="in" filter="wipe(left)">
                                      <p:cBhvr>
                                        <p:cTn id="82" dur="500"/>
                                        <p:tgtEl>
                                          <p:spTgt spid="7">
                                            <p:txEl>
                                              <p:pRg st="12" end="1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
                                            <p:txEl>
                                              <p:pRg st="13" end="13"/>
                                            </p:txEl>
                                          </p:spTgt>
                                        </p:tgtEl>
                                        <p:attrNameLst>
                                          <p:attrName>style.visibility</p:attrName>
                                        </p:attrNameLst>
                                      </p:cBhvr>
                                      <p:to>
                                        <p:strVal val="visible"/>
                                      </p:to>
                                    </p:set>
                                    <p:animEffect transition="in" filter="wipe(left)">
                                      <p:cBhvr>
                                        <p:cTn id="87" dur="500"/>
                                        <p:tgtEl>
                                          <p:spTgt spid="7">
                                            <p:txEl>
                                              <p:pRg st="13" end="1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7">
                                            <p:txEl>
                                              <p:pRg st="14" end="14"/>
                                            </p:txEl>
                                          </p:spTgt>
                                        </p:tgtEl>
                                        <p:attrNameLst>
                                          <p:attrName>style.visibility</p:attrName>
                                        </p:attrNameLst>
                                      </p:cBhvr>
                                      <p:to>
                                        <p:strVal val="visible"/>
                                      </p:to>
                                    </p:set>
                                    <p:animEffect transition="in" filter="wipe(left)">
                                      <p:cBhvr>
                                        <p:cTn id="92"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53715-D5B1-4B3A-A447-45F43D1CF539}"/>
              </a:ext>
            </a:extLst>
          </p:cNvPr>
          <p:cNvSpPr>
            <a:spLocks noGrp="1"/>
          </p:cNvSpPr>
          <p:nvPr>
            <p:ph type="title"/>
          </p:nvPr>
        </p:nvSpPr>
        <p:spPr/>
        <p:txBody>
          <a:bodyPr/>
          <a:lstStyle/>
          <a:p>
            <a:r>
              <a:rPr lang="de-DE" dirty="0"/>
              <a:t>Welche Könige regierten im Nordreich Israel</a:t>
            </a:r>
          </a:p>
        </p:txBody>
      </p:sp>
      <p:graphicFrame>
        <p:nvGraphicFramePr>
          <p:cNvPr id="5" name="Tabelle 4">
            <a:extLst>
              <a:ext uri="{FF2B5EF4-FFF2-40B4-BE49-F238E27FC236}">
                <a16:creationId xmlns:a16="http://schemas.microsoft.com/office/drawing/2014/main" id="{2BCF01CB-AE0C-43AD-A357-9BA12664C46B}"/>
              </a:ext>
            </a:extLst>
          </p:cNvPr>
          <p:cNvGraphicFramePr>
            <a:graphicFrameLocks noGrp="1"/>
          </p:cNvGraphicFramePr>
          <p:nvPr>
            <p:extLst>
              <p:ext uri="{D42A27DB-BD31-4B8C-83A1-F6EECF244321}">
                <p14:modId xmlns:p14="http://schemas.microsoft.com/office/powerpoint/2010/main" val="3150570076"/>
              </p:ext>
            </p:extLst>
          </p:nvPr>
        </p:nvGraphicFramePr>
        <p:xfrm>
          <a:off x="673100" y="941677"/>
          <a:ext cx="2520000" cy="5801014"/>
        </p:xfrm>
        <a:graphic>
          <a:graphicData uri="http://schemas.openxmlformats.org/drawingml/2006/table">
            <a:tbl>
              <a:tblPr firstRow="1" firstCol="1" bandRow="1">
                <a:tableStyleId>{5C22544A-7EE6-4342-B048-85BDC9FD1C3A}</a:tableStyleId>
              </a:tblPr>
              <a:tblGrid>
                <a:gridCol w="263315">
                  <a:extLst>
                    <a:ext uri="{9D8B030D-6E8A-4147-A177-3AD203B41FA5}">
                      <a16:colId xmlns:a16="http://schemas.microsoft.com/office/drawing/2014/main" val="3252665283"/>
                    </a:ext>
                  </a:extLst>
                </a:gridCol>
                <a:gridCol w="1616285">
                  <a:extLst>
                    <a:ext uri="{9D8B030D-6E8A-4147-A177-3AD203B41FA5}">
                      <a16:colId xmlns:a16="http://schemas.microsoft.com/office/drawing/2014/main" val="1246339601"/>
                    </a:ext>
                  </a:extLst>
                </a:gridCol>
                <a:gridCol w="640400">
                  <a:extLst>
                    <a:ext uri="{9D8B030D-6E8A-4147-A177-3AD203B41FA5}">
                      <a16:colId xmlns:a16="http://schemas.microsoft.com/office/drawing/2014/main" val="809727257"/>
                    </a:ext>
                  </a:extLst>
                </a:gridCol>
              </a:tblGrid>
              <a:tr h="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Israel</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Jahre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6975295"/>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err="1">
                          <a:effectLst/>
                        </a:rPr>
                        <a:t>Jerobeam</a:t>
                      </a:r>
                      <a:r>
                        <a:rPr lang="de-DE" sz="1600" dirty="0">
                          <a:effectLst/>
                        </a:rPr>
                        <a:t> 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effectLst/>
                        </a:rPr>
                        <a:t>22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3355908857"/>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2</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err="1">
                          <a:effectLst/>
                        </a:rPr>
                        <a:t>Nadab</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1375768833"/>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3</a:t>
                      </a:r>
                    </a:p>
                  </a:txBody>
                  <a:tcPr marL="10408" marR="0" marT="0" marB="0" anchor="ctr">
                    <a:lnL w="12700" cap="flat" cmpd="sng" algn="ctr">
                      <a:solidFill>
                        <a:schemeClr val="tx1"/>
                      </a:solidFill>
                      <a:prstDash val="solid"/>
                      <a:round/>
                      <a:headEnd type="none" w="med" len="med"/>
                      <a:tailEnd type="none" w="med" len="med"/>
                    </a:lnL>
                    <a:solidFill>
                      <a:srgbClr val="FF6900"/>
                    </a:solidFill>
                  </a:tcPr>
                </a:tc>
                <a:tc>
                  <a:txBody>
                    <a:bodyPr/>
                    <a:lstStyle/>
                    <a:p>
                      <a:pPr algn="ctr">
                        <a:lnSpc>
                          <a:spcPct val="107000"/>
                        </a:lnSpc>
                        <a:spcAft>
                          <a:spcPts val="0"/>
                        </a:spcAft>
                      </a:pPr>
                      <a:r>
                        <a:rPr lang="de-DE" sz="1600" dirty="0" err="1">
                          <a:effectLst/>
                        </a:rPr>
                        <a:t>Baesa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6900"/>
                    </a:solidFill>
                  </a:tcPr>
                </a:tc>
                <a:tc>
                  <a:txBody>
                    <a:bodyPr/>
                    <a:lstStyle/>
                    <a:p>
                      <a:pPr algn="ctr">
                        <a:lnSpc>
                          <a:spcPct val="107000"/>
                        </a:lnSpc>
                        <a:spcAft>
                          <a:spcPts val="0"/>
                        </a:spcAft>
                      </a:pPr>
                      <a:r>
                        <a:rPr lang="de-DE" sz="1600" dirty="0">
                          <a:effectLst/>
                        </a:rPr>
                        <a:t>24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6900"/>
                    </a:solidFill>
                  </a:tcPr>
                </a:tc>
                <a:extLst>
                  <a:ext uri="{0D108BD9-81ED-4DB2-BD59-A6C34878D82A}">
                    <a16:rowId xmlns:a16="http://schemas.microsoft.com/office/drawing/2014/main" val="363188999"/>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4</a:t>
                      </a:r>
                    </a:p>
                  </a:txBody>
                  <a:tcPr marL="10408" marR="0" marT="0" marB="0" anchor="ctr">
                    <a:lnL w="12700" cap="flat" cmpd="sng" algn="ctr">
                      <a:solidFill>
                        <a:schemeClr val="tx1"/>
                      </a:solidFill>
                      <a:prstDash val="solid"/>
                      <a:round/>
                      <a:headEnd type="none" w="med" len="med"/>
                      <a:tailEnd type="none" w="med" len="med"/>
                    </a:lnL>
                    <a:solidFill>
                      <a:srgbClr val="FF6900"/>
                    </a:solidFill>
                  </a:tcPr>
                </a:tc>
                <a:tc>
                  <a:txBody>
                    <a:bodyPr/>
                    <a:lstStyle/>
                    <a:p>
                      <a:pPr algn="ctr">
                        <a:lnSpc>
                          <a:spcPct val="107000"/>
                        </a:lnSpc>
                        <a:spcAft>
                          <a:spcPts val="0"/>
                        </a:spcAft>
                      </a:pPr>
                      <a:r>
                        <a:rPr lang="de-DE" sz="1600" dirty="0">
                          <a:effectLst/>
                        </a:rPr>
                        <a:t>Ela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6900"/>
                    </a:solidFill>
                  </a:tcP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6900"/>
                    </a:solidFill>
                  </a:tcPr>
                </a:tc>
                <a:extLst>
                  <a:ext uri="{0D108BD9-81ED-4DB2-BD59-A6C34878D82A}">
                    <a16:rowId xmlns:a16="http://schemas.microsoft.com/office/drawing/2014/main" val="1445796402"/>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5</a:t>
                      </a:r>
                    </a:p>
                  </a:txBody>
                  <a:tcPr marL="10408" marR="0" marT="0" marB="0" anchor="ctr">
                    <a:lnL w="12700" cap="flat" cmpd="sng" algn="ctr">
                      <a:solidFill>
                        <a:schemeClr val="tx1"/>
                      </a:solidFill>
                      <a:prstDash val="solid"/>
                      <a:round/>
                      <a:headEnd type="none" w="med" len="med"/>
                      <a:tailEnd type="none" w="med" len="med"/>
                    </a:lnL>
                    <a:solidFill>
                      <a:srgbClr val="FFB500"/>
                    </a:solidFill>
                  </a:tcPr>
                </a:tc>
                <a:tc>
                  <a:txBody>
                    <a:bodyPr/>
                    <a:lstStyle/>
                    <a:p>
                      <a:pPr algn="ctr">
                        <a:lnSpc>
                          <a:spcPct val="107000"/>
                        </a:lnSpc>
                        <a:spcAft>
                          <a:spcPts val="0"/>
                        </a:spcAft>
                      </a:pPr>
                      <a:r>
                        <a:rPr lang="de-DE" sz="1600" dirty="0" err="1">
                          <a:effectLst/>
                        </a:rPr>
                        <a:t>Simri</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B500"/>
                    </a:solidFill>
                  </a:tcPr>
                </a:tc>
                <a:tc>
                  <a:txBody>
                    <a:bodyPr/>
                    <a:lstStyle/>
                    <a:p>
                      <a:pPr algn="ctr">
                        <a:lnSpc>
                          <a:spcPct val="107000"/>
                        </a:lnSpc>
                        <a:spcAft>
                          <a:spcPts val="0"/>
                        </a:spcAft>
                      </a:pPr>
                      <a:r>
                        <a:rPr lang="de-DE" sz="1600" dirty="0">
                          <a:effectLst/>
                        </a:rPr>
                        <a:t>7d</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B500"/>
                    </a:solidFill>
                  </a:tcPr>
                </a:tc>
                <a:extLst>
                  <a:ext uri="{0D108BD9-81ED-4DB2-BD59-A6C34878D82A}">
                    <a16:rowId xmlns:a16="http://schemas.microsoft.com/office/drawing/2014/main" val="2950382947"/>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6</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err="1">
                          <a:solidFill>
                            <a:schemeClr val="bg1"/>
                          </a:solidFill>
                          <a:effectLst/>
                        </a:rPr>
                        <a:t>Omri</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solidFill>
                            <a:schemeClr val="bg1"/>
                          </a:solidFill>
                          <a:effectLst/>
                        </a:rPr>
                        <a:t>12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3367926189"/>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7</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a:solidFill>
                            <a:schemeClr val="bg1"/>
                          </a:solidFill>
                          <a:effectLst/>
                        </a:rPr>
                        <a:t>Ahab</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solidFill>
                            <a:schemeClr val="bg1"/>
                          </a:solidFill>
                          <a:effectLst/>
                        </a:rPr>
                        <a:t>22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581004260"/>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8</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err="1">
                          <a:solidFill>
                            <a:schemeClr val="bg1"/>
                          </a:solidFill>
                          <a:effectLst/>
                        </a:rPr>
                        <a:t>Ahasja</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solidFill>
                            <a:schemeClr val="bg1"/>
                          </a:solidFill>
                          <a:effectLst/>
                        </a:rPr>
                        <a:t>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2445320570"/>
                  </a:ext>
                </a:extLst>
              </a:tr>
              <a:tr h="221390">
                <a:tc>
                  <a:txBody>
                    <a:bodyPr/>
                    <a:lstStyle/>
                    <a:p>
                      <a:pPr algn="ctr">
                        <a:lnSpc>
                          <a:spcPct val="107000"/>
                        </a:lnSpc>
                        <a:spcAft>
                          <a:spcPts val="0"/>
                        </a:spcAft>
                      </a:pPr>
                      <a:r>
                        <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9</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a:solidFill>
                            <a:schemeClr val="bg1"/>
                          </a:solidFill>
                          <a:effectLst/>
                        </a:rPr>
                        <a:t>Joram</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solidFill>
                            <a:schemeClr val="bg1"/>
                          </a:solidFill>
                          <a:effectLst/>
                        </a:rPr>
                        <a:t>12</a:t>
                      </a:r>
                      <a:endParaRPr lang="de-DE"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2183672705"/>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10</a:t>
                      </a:r>
                    </a:p>
                  </a:txBody>
                  <a:tcPr marL="10408" marR="0" marT="0" marB="0" anchor="ctr">
                    <a:lnL w="12700" cap="flat" cmpd="sng" algn="ctr">
                      <a:solidFill>
                        <a:schemeClr val="tx1"/>
                      </a:solidFill>
                      <a:prstDash val="solid"/>
                      <a:round/>
                      <a:headEnd type="none" w="med" len="med"/>
                      <a:tailEnd type="none" w="med" len="med"/>
                    </a:lnL>
                    <a:solidFill>
                      <a:srgbClr val="FFD780"/>
                    </a:solidFill>
                  </a:tcPr>
                </a:tc>
                <a:tc>
                  <a:txBody>
                    <a:bodyPr/>
                    <a:lstStyle/>
                    <a:p>
                      <a:pPr algn="ctr">
                        <a:lnSpc>
                          <a:spcPct val="107000"/>
                        </a:lnSpc>
                        <a:spcAft>
                          <a:spcPts val="0"/>
                        </a:spcAft>
                      </a:pPr>
                      <a:r>
                        <a:rPr lang="de-DE" sz="1600" dirty="0">
                          <a:solidFill>
                            <a:sysClr val="windowText" lastClr="000000"/>
                          </a:solidFill>
                          <a:effectLst/>
                        </a:rPr>
                        <a:t>Jehu</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D780"/>
                    </a:solidFill>
                  </a:tcPr>
                </a:tc>
                <a:tc>
                  <a:txBody>
                    <a:bodyPr/>
                    <a:lstStyle/>
                    <a:p>
                      <a:pPr algn="ctr">
                        <a:lnSpc>
                          <a:spcPct val="107000"/>
                        </a:lnSpc>
                        <a:spcAft>
                          <a:spcPts val="0"/>
                        </a:spcAft>
                      </a:pPr>
                      <a:r>
                        <a:rPr lang="de-DE" sz="1600" dirty="0">
                          <a:solidFill>
                            <a:sysClr val="windowText" lastClr="000000"/>
                          </a:solidFill>
                          <a:effectLst/>
                        </a:rPr>
                        <a:t>28</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D780"/>
                    </a:solidFill>
                  </a:tcPr>
                </a:tc>
                <a:extLst>
                  <a:ext uri="{0D108BD9-81ED-4DB2-BD59-A6C34878D82A}">
                    <a16:rowId xmlns:a16="http://schemas.microsoft.com/office/drawing/2014/main" val="2443080180"/>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11</a:t>
                      </a:r>
                    </a:p>
                  </a:txBody>
                  <a:tcPr marL="10408" marR="0" marT="0" marB="0" anchor="ctr">
                    <a:lnL w="12700" cap="flat" cmpd="sng" algn="ctr">
                      <a:solidFill>
                        <a:schemeClr val="tx1"/>
                      </a:solidFill>
                      <a:prstDash val="solid"/>
                      <a:round/>
                      <a:headEnd type="none" w="med" len="med"/>
                      <a:tailEnd type="none" w="med" len="med"/>
                    </a:lnL>
                    <a:solidFill>
                      <a:srgbClr val="FFD780"/>
                    </a:solidFill>
                  </a:tcPr>
                </a:tc>
                <a:tc>
                  <a:txBody>
                    <a:bodyPr/>
                    <a:lstStyle/>
                    <a:p>
                      <a:pPr algn="ctr">
                        <a:lnSpc>
                          <a:spcPct val="107000"/>
                        </a:lnSpc>
                        <a:spcAft>
                          <a:spcPts val="0"/>
                        </a:spcAft>
                      </a:pPr>
                      <a:r>
                        <a:rPr lang="de-DE" sz="1600" dirty="0" err="1">
                          <a:solidFill>
                            <a:sysClr val="windowText" lastClr="000000"/>
                          </a:solidFill>
                          <a:effectLst/>
                        </a:rPr>
                        <a:t>Joahas</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D780"/>
                    </a:solidFill>
                  </a:tcPr>
                </a:tc>
                <a:tc>
                  <a:txBody>
                    <a:bodyPr/>
                    <a:lstStyle/>
                    <a:p>
                      <a:pPr algn="ctr">
                        <a:lnSpc>
                          <a:spcPct val="107000"/>
                        </a:lnSpc>
                        <a:spcAft>
                          <a:spcPts val="0"/>
                        </a:spcAft>
                      </a:pPr>
                      <a:r>
                        <a:rPr lang="de-DE" sz="1600" dirty="0">
                          <a:solidFill>
                            <a:sysClr val="windowText" lastClr="000000"/>
                          </a:solidFill>
                          <a:effectLst/>
                        </a:rPr>
                        <a:t>17</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D780"/>
                    </a:solidFill>
                  </a:tcPr>
                </a:tc>
                <a:extLst>
                  <a:ext uri="{0D108BD9-81ED-4DB2-BD59-A6C34878D82A}">
                    <a16:rowId xmlns:a16="http://schemas.microsoft.com/office/drawing/2014/main" val="329368843"/>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12</a:t>
                      </a:r>
                    </a:p>
                  </a:txBody>
                  <a:tcPr marL="10408" marR="0" marT="0" marB="0" anchor="ctr">
                    <a:lnL w="12700" cap="flat" cmpd="sng" algn="ctr">
                      <a:solidFill>
                        <a:schemeClr val="tx1"/>
                      </a:solidFill>
                      <a:prstDash val="solid"/>
                      <a:round/>
                      <a:headEnd type="none" w="med" len="med"/>
                      <a:tailEnd type="none" w="med" len="med"/>
                    </a:lnL>
                    <a:solidFill>
                      <a:srgbClr val="FFD780"/>
                    </a:solidFill>
                  </a:tcPr>
                </a:tc>
                <a:tc>
                  <a:txBody>
                    <a:bodyPr/>
                    <a:lstStyle/>
                    <a:p>
                      <a:pPr algn="ctr">
                        <a:lnSpc>
                          <a:spcPct val="107000"/>
                        </a:lnSpc>
                        <a:spcAft>
                          <a:spcPts val="0"/>
                        </a:spcAft>
                      </a:pPr>
                      <a:r>
                        <a:rPr lang="de-DE" sz="1600" dirty="0">
                          <a:solidFill>
                            <a:sysClr val="windowText" lastClr="000000"/>
                          </a:solidFill>
                          <a:effectLst/>
                        </a:rPr>
                        <a:t>Joas</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D780"/>
                    </a:solidFill>
                  </a:tcPr>
                </a:tc>
                <a:tc>
                  <a:txBody>
                    <a:bodyPr/>
                    <a:lstStyle/>
                    <a:p>
                      <a:pPr algn="ctr">
                        <a:lnSpc>
                          <a:spcPct val="107000"/>
                        </a:lnSpc>
                        <a:spcAft>
                          <a:spcPts val="0"/>
                        </a:spcAft>
                      </a:pPr>
                      <a:r>
                        <a:rPr lang="de-DE" sz="1600" dirty="0">
                          <a:solidFill>
                            <a:sysClr val="windowText" lastClr="000000"/>
                          </a:solidFill>
                          <a:effectLst/>
                        </a:rPr>
                        <a:t>16</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D780"/>
                    </a:solidFill>
                  </a:tcPr>
                </a:tc>
                <a:extLst>
                  <a:ext uri="{0D108BD9-81ED-4DB2-BD59-A6C34878D82A}">
                    <a16:rowId xmlns:a16="http://schemas.microsoft.com/office/drawing/2014/main" val="4098783005"/>
                  </a:ext>
                </a:extLst>
              </a:tr>
              <a:tr h="221390">
                <a:tc>
                  <a:txBody>
                    <a:bodyPr/>
                    <a:lstStyle/>
                    <a:p>
                      <a:pPr algn="ctr">
                        <a:lnSpc>
                          <a:spcPct val="107000"/>
                        </a:lnSpc>
                        <a:spcAft>
                          <a:spcPts val="0"/>
                        </a:spcAft>
                      </a:pPr>
                      <a:r>
                        <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rPr>
                        <a:t>13</a:t>
                      </a:r>
                    </a:p>
                  </a:txBody>
                  <a:tcPr marL="10408" marR="0" marT="0" marB="0" anchor="ctr">
                    <a:lnL w="12700" cap="flat" cmpd="sng" algn="ctr">
                      <a:solidFill>
                        <a:schemeClr val="tx1"/>
                      </a:solidFill>
                      <a:prstDash val="solid"/>
                      <a:round/>
                      <a:headEnd type="none" w="med" len="med"/>
                      <a:tailEnd type="none" w="med" len="med"/>
                    </a:lnL>
                    <a:solidFill>
                      <a:srgbClr val="FFD780"/>
                    </a:solidFill>
                  </a:tcPr>
                </a:tc>
                <a:tc>
                  <a:txBody>
                    <a:bodyPr/>
                    <a:lstStyle/>
                    <a:p>
                      <a:pPr algn="ctr">
                        <a:lnSpc>
                          <a:spcPct val="107000"/>
                        </a:lnSpc>
                        <a:spcAft>
                          <a:spcPts val="0"/>
                        </a:spcAft>
                      </a:pPr>
                      <a:r>
                        <a:rPr lang="de-DE" sz="1600" dirty="0" err="1">
                          <a:solidFill>
                            <a:sysClr val="windowText" lastClr="000000"/>
                          </a:solidFill>
                          <a:effectLst/>
                        </a:rPr>
                        <a:t>Jerobeam</a:t>
                      </a:r>
                      <a:r>
                        <a:rPr lang="de-DE" sz="1600" dirty="0">
                          <a:solidFill>
                            <a:sysClr val="windowText" lastClr="000000"/>
                          </a:solidFill>
                          <a:effectLst/>
                        </a:rPr>
                        <a:t> II</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D780"/>
                    </a:solidFill>
                  </a:tcPr>
                </a:tc>
                <a:tc>
                  <a:txBody>
                    <a:bodyPr/>
                    <a:lstStyle/>
                    <a:p>
                      <a:pPr algn="ctr">
                        <a:lnSpc>
                          <a:spcPct val="107000"/>
                        </a:lnSpc>
                        <a:spcAft>
                          <a:spcPts val="0"/>
                        </a:spcAft>
                      </a:pPr>
                      <a:r>
                        <a:rPr lang="de-DE" sz="1600" dirty="0">
                          <a:solidFill>
                            <a:sysClr val="windowText" lastClr="000000"/>
                          </a:solidFill>
                          <a:effectLst/>
                        </a:rPr>
                        <a:t>41</a:t>
                      </a:r>
                      <a:endParaRPr lang="de-DE" sz="16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D780"/>
                    </a:solidFill>
                  </a:tcPr>
                </a:tc>
                <a:extLst>
                  <a:ext uri="{0D108BD9-81ED-4DB2-BD59-A6C34878D82A}">
                    <a16:rowId xmlns:a16="http://schemas.microsoft.com/office/drawing/2014/main" val="4233231146"/>
                  </a:ext>
                </a:extLst>
              </a:tr>
              <a:tr h="221390">
                <a:tc>
                  <a:txBody>
                    <a:bodyPr/>
                    <a:lstStyle/>
                    <a:p>
                      <a:pPr algn="ctr">
                        <a:lnSpc>
                          <a:spcPct val="107000"/>
                        </a:lnSpc>
                        <a:spcAft>
                          <a:spcPts val="0"/>
                        </a:spcAft>
                      </a:pPr>
                      <a:endPar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solidFill>
                      <a:srgbClr val="FFD780"/>
                    </a:solidFill>
                  </a:tcPr>
                </a:tc>
                <a:tc>
                  <a:txBody>
                    <a:bodyPr/>
                    <a:lstStyle/>
                    <a:p>
                      <a:pPr algn="ctr">
                        <a:lnSpc>
                          <a:spcPct val="107000"/>
                        </a:lnSpc>
                        <a:spcAft>
                          <a:spcPts val="0"/>
                        </a:spcAft>
                      </a:pPr>
                      <a:r>
                        <a:rPr lang="de-DE" sz="1600" dirty="0" err="1">
                          <a:solidFill>
                            <a:schemeClr val="tx1"/>
                          </a:solidFill>
                          <a:effectLst/>
                        </a:rPr>
                        <a:t>Interr</a:t>
                      </a:r>
                      <a:r>
                        <a:rPr lang="de-DE" sz="1600" dirty="0">
                          <a:solidFill>
                            <a:schemeClr val="tx1"/>
                          </a:solidFill>
                          <a:effectLst/>
                        </a:rPr>
                        <a:t>.</a:t>
                      </a:r>
                      <a:endPar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D780"/>
                    </a:solidFill>
                  </a:tcPr>
                </a:tc>
                <a:tc>
                  <a:txBody>
                    <a:bodyPr/>
                    <a:lstStyle/>
                    <a:p>
                      <a:pPr algn="ctr">
                        <a:lnSpc>
                          <a:spcPct val="107000"/>
                        </a:lnSpc>
                        <a:spcAft>
                          <a:spcPts val="0"/>
                        </a:spcAft>
                      </a:pPr>
                      <a:r>
                        <a:rPr lang="de-DE" sz="1600" dirty="0">
                          <a:solidFill>
                            <a:schemeClr val="tx1"/>
                          </a:solidFill>
                          <a:effectLst/>
                        </a:rPr>
                        <a:t>12</a:t>
                      </a:r>
                      <a:endPar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D780"/>
                    </a:solidFill>
                  </a:tcPr>
                </a:tc>
                <a:extLst>
                  <a:ext uri="{0D108BD9-81ED-4DB2-BD59-A6C34878D82A}">
                    <a16:rowId xmlns:a16="http://schemas.microsoft.com/office/drawing/2014/main" val="4185162881"/>
                  </a:ext>
                </a:extLst>
              </a:tr>
              <a:tr h="221390">
                <a:tc>
                  <a:txBody>
                    <a:bodyPr/>
                    <a:lstStyle/>
                    <a:p>
                      <a:pPr algn="ctr">
                        <a:lnSpc>
                          <a:spcPct val="107000"/>
                        </a:lnSpc>
                        <a:spcAft>
                          <a:spcPts val="0"/>
                        </a:spcAft>
                      </a:pPr>
                      <a:r>
                        <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14</a:t>
                      </a:r>
                    </a:p>
                  </a:txBody>
                  <a:tcPr marL="10408" marR="0" marT="0" marB="0" anchor="ctr">
                    <a:lnL w="12700" cap="flat" cmpd="sng" algn="ctr">
                      <a:solidFill>
                        <a:schemeClr val="tx1"/>
                      </a:solidFill>
                      <a:prstDash val="solid"/>
                      <a:round/>
                      <a:headEnd type="none" w="med" len="med"/>
                      <a:tailEnd type="none" w="med" len="med"/>
                    </a:lnL>
                    <a:solidFill>
                      <a:srgbClr val="FFD780"/>
                    </a:solidFill>
                  </a:tcPr>
                </a:tc>
                <a:tc>
                  <a:txBody>
                    <a:bodyPr/>
                    <a:lstStyle/>
                    <a:p>
                      <a:pPr algn="ctr">
                        <a:lnSpc>
                          <a:spcPct val="107000"/>
                        </a:lnSpc>
                        <a:spcAft>
                          <a:spcPts val="0"/>
                        </a:spcAft>
                      </a:pPr>
                      <a:r>
                        <a:rPr lang="de-DE" sz="1600" dirty="0">
                          <a:solidFill>
                            <a:schemeClr val="tx1"/>
                          </a:solidFill>
                          <a:effectLst/>
                        </a:rPr>
                        <a:t>Sacharja</a:t>
                      </a:r>
                      <a:endPar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D780"/>
                    </a:solidFill>
                  </a:tcPr>
                </a:tc>
                <a:tc>
                  <a:txBody>
                    <a:bodyPr/>
                    <a:lstStyle/>
                    <a:p>
                      <a:pPr algn="ctr">
                        <a:lnSpc>
                          <a:spcPct val="107000"/>
                        </a:lnSpc>
                        <a:spcAft>
                          <a:spcPts val="0"/>
                        </a:spcAft>
                      </a:pPr>
                      <a:r>
                        <a:rPr lang="de-DE" sz="1600" dirty="0">
                          <a:solidFill>
                            <a:schemeClr val="tx1"/>
                          </a:solidFill>
                          <a:effectLst/>
                        </a:rPr>
                        <a:t>6</a:t>
                      </a:r>
                      <a:endParaRPr lang="de-DE"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D780"/>
                    </a:solidFill>
                  </a:tcPr>
                </a:tc>
                <a:extLst>
                  <a:ext uri="{0D108BD9-81ED-4DB2-BD59-A6C34878D82A}">
                    <a16:rowId xmlns:a16="http://schemas.microsoft.com/office/drawing/2014/main" val="174538634"/>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15</a:t>
                      </a:r>
                    </a:p>
                  </a:txBody>
                  <a:tcPr marL="10408" marR="0" marT="0" marB="0" anchor="ctr">
                    <a:lnL w="12700" cap="flat" cmpd="sng" algn="ctr">
                      <a:solidFill>
                        <a:schemeClr val="tx1"/>
                      </a:solidFill>
                      <a:prstDash val="solid"/>
                      <a:round/>
                      <a:headEnd type="none" w="med" len="med"/>
                      <a:tailEnd type="none" w="med" len="med"/>
                    </a:lnL>
                    <a:solidFill>
                      <a:srgbClr val="FF6900"/>
                    </a:solidFill>
                  </a:tcPr>
                </a:tc>
                <a:tc>
                  <a:txBody>
                    <a:bodyPr/>
                    <a:lstStyle/>
                    <a:p>
                      <a:pPr algn="ctr">
                        <a:lnSpc>
                          <a:spcPct val="107000"/>
                        </a:lnSpc>
                        <a:spcAft>
                          <a:spcPts val="0"/>
                        </a:spcAft>
                      </a:pPr>
                      <a:r>
                        <a:rPr lang="de-DE" sz="1600" dirty="0" err="1">
                          <a:effectLst/>
                        </a:rPr>
                        <a:t>Schallum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6900"/>
                    </a:solidFill>
                  </a:tcPr>
                </a:tc>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6900"/>
                    </a:solidFill>
                  </a:tcPr>
                </a:tc>
                <a:extLst>
                  <a:ext uri="{0D108BD9-81ED-4DB2-BD59-A6C34878D82A}">
                    <a16:rowId xmlns:a16="http://schemas.microsoft.com/office/drawing/2014/main" val="3629681995"/>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16</a:t>
                      </a:r>
                    </a:p>
                  </a:txBody>
                  <a:tcPr marL="10408" marR="0" marT="0" marB="0" anchor="ctr">
                    <a:lnL w="12700" cap="flat" cmpd="sng" algn="ctr">
                      <a:solidFill>
                        <a:schemeClr val="tx1"/>
                      </a:solidFill>
                      <a:prstDash val="solid"/>
                      <a:round/>
                      <a:headEnd type="none" w="med" len="med"/>
                      <a:tailEnd type="none" w="med" len="med"/>
                    </a:lnL>
                    <a:solidFill>
                      <a:srgbClr val="FFB500"/>
                    </a:solidFill>
                  </a:tcPr>
                </a:tc>
                <a:tc>
                  <a:txBody>
                    <a:bodyPr/>
                    <a:lstStyle/>
                    <a:p>
                      <a:pPr algn="ctr">
                        <a:lnSpc>
                          <a:spcPct val="107000"/>
                        </a:lnSpc>
                        <a:spcAft>
                          <a:spcPts val="0"/>
                        </a:spcAft>
                      </a:pPr>
                      <a:r>
                        <a:rPr lang="de-DE" sz="1600">
                          <a:effectLst/>
                        </a:rPr>
                        <a:t>Menachem</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B500"/>
                    </a:solidFill>
                  </a:tcPr>
                </a:tc>
                <a:tc>
                  <a:txBody>
                    <a:bodyPr/>
                    <a:lstStyle/>
                    <a:p>
                      <a:pPr algn="ctr">
                        <a:lnSpc>
                          <a:spcPct val="107000"/>
                        </a:lnSpc>
                        <a:spcAft>
                          <a:spcPts val="0"/>
                        </a:spcAft>
                      </a:pPr>
                      <a:r>
                        <a:rPr lang="de-DE" sz="1600" dirty="0">
                          <a:effectLst/>
                        </a:rPr>
                        <a:t>10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B500"/>
                    </a:solidFill>
                  </a:tcPr>
                </a:tc>
                <a:extLst>
                  <a:ext uri="{0D108BD9-81ED-4DB2-BD59-A6C34878D82A}">
                    <a16:rowId xmlns:a16="http://schemas.microsoft.com/office/drawing/2014/main" val="4063584857"/>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17</a:t>
                      </a:r>
                    </a:p>
                  </a:txBody>
                  <a:tcPr marL="10408" marR="0" marT="0" marB="0" anchor="ctr">
                    <a:lnL w="12700" cap="flat" cmpd="sng" algn="ctr">
                      <a:solidFill>
                        <a:schemeClr val="tx1"/>
                      </a:solidFill>
                      <a:prstDash val="solid"/>
                      <a:round/>
                      <a:headEnd type="none" w="med" len="med"/>
                      <a:tailEnd type="none" w="med" len="med"/>
                    </a:lnL>
                    <a:solidFill>
                      <a:srgbClr val="FFB500"/>
                    </a:solidFill>
                  </a:tcPr>
                </a:tc>
                <a:tc>
                  <a:txBody>
                    <a:bodyPr/>
                    <a:lstStyle/>
                    <a:p>
                      <a:pPr algn="ctr">
                        <a:lnSpc>
                          <a:spcPct val="107000"/>
                        </a:lnSpc>
                        <a:spcAft>
                          <a:spcPts val="0"/>
                        </a:spcAft>
                      </a:pPr>
                      <a:r>
                        <a:rPr lang="de-DE" sz="1600" dirty="0" err="1">
                          <a:effectLst/>
                        </a:rPr>
                        <a:t>Pekachja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B500"/>
                    </a:solidFill>
                  </a:tcP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B500"/>
                    </a:solidFill>
                  </a:tcPr>
                </a:tc>
                <a:extLst>
                  <a:ext uri="{0D108BD9-81ED-4DB2-BD59-A6C34878D82A}">
                    <a16:rowId xmlns:a16="http://schemas.microsoft.com/office/drawing/2014/main" val="3692122194"/>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18</a:t>
                      </a:r>
                    </a:p>
                  </a:txBody>
                  <a:tcPr marL="10408" marR="0" marT="0" marB="0" anchor="ctr">
                    <a:lnL w="12700" cap="flat" cmpd="sng" algn="ctr">
                      <a:solidFill>
                        <a:schemeClr val="tx1"/>
                      </a:solidFill>
                      <a:prstDash val="solid"/>
                      <a:round/>
                      <a:headEnd type="none" w="med" len="med"/>
                      <a:tailEnd type="none" w="med" len="med"/>
                    </a:lnL>
                    <a:solidFill>
                      <a:srgbClr val="FF6900"/>
                    </a:solidFill>
                  </a:tcPr>
                </a:tc>
                <a:tc>
                  <a:txBody>
                    <a:bodyPr/>
                    <a:lstStyle/>
                    <a:p>
                      <a:pPr algn="ctr">
                        <a:lnSpc>
                          <a:spcPct val="107000"/>
                        </a:lnSpc>
                        <a:spcAft>
                          <a:spcPts val="0"/>
                        </a:spcAft>
                      </a:pPr>
                      <a:r>
                        <a:rPr lang="de-DE" sz="1600" dirty="0" err="1">
                          <a:effectLst/>
                        </a:rPr>
                        <a:t>Pekach</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6900"/>
                    </a:solidFill>
                  </a:tcPr>
                </a:tc>
                <a:tc>
                  <a:txBody>
                    <a:bodyPr/>
                    <a:lstStyle/>
                    <a:p>
                      <a:pPr algn="ctr">
                        <a:lnSpc>
                          <a:spcPct val="107000"/>
                        </a:lnSpc>
                        <a:spcAft>
                          <a:spcPts val="0"/>
                        </a:spcAft>
                      </a:pPr>
                      <a:r>
                        <a:rPr lang="de-DE" sz="1600" dirty="0">
                          <a:effectLst/>
                        </a:rPr>
                        <a:t>20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6900"/>
                    </a:solidFill>
                  </a:tcPr>
                </a:tc>
                <a:extLst>
                  <a:ext uri="{0D108BD9-81ED-4DB2-BD59-A6C34878D82A}">
                    <a16:rowId xmlns:a16="http://schemas.microsoft.com/office/drawing/2014/main" val="96830529"/>
                  </a:ext>
                </a:extLst>
              </a:tr>
              <a:tr h="22139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solidFill>
                      <a:srgbClr val="FF6900"/>
                    </a:solidFill>
                  </a:tcPr>
                </a:tc>
                <a:tc>
                  <a:txBody>
                    <a:bodyPr/>
                    <a:lstStyle/>
                    <a:p>
                      <a:pPr algn="ctr">
                        <a:lnSpc>
                          <a:spcPct val="107000"/>
                        </a:lnSpc>
                        <a:spcAft>
                          <a:spcPts val="0"/>
                        </a:spcAft>
                      </a:pPr>
                      <a:r>
                        <a:rPr lang="de-DE" sz="1600" dirty="0" err="1">
                          <a:effectLst/>
                        </a:rPr>
                        <a:t>Interr</a:t>
                      </a:r>
                      <a:r>
                        <a:rPr lang="de-DE" sz="1600" dirty="0">
                          <a:effectLst/>
                        </a:rPr>
                        <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rgbClr val="FF6900"/>
                    </a:solidFill>
                  </a:tcPr>
                </a:tc>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rgbClr val="FF6900"/>
                    </a:solidFill>
                  </a:tcPr>
                </a:tc>
                <a:extLst>
                  <a:ext uri="{0D108BD9-81ED-4DB2-BD59-A6C34878D82A}">
                    <a16:rowId xmlns:a16="http://schemas.microsoft.com/office/drawing/2014/main" val="2767069758"/>
                  </a:ext>
                </a:extLst>
              </a:tr>
              <a:tr h="221390">
                <a:tc>
                  <a:txBody>
                    <a:bodyPr/>
                    <a:lstStyle/>
                    <a:p>
                      <a:pPr algn="ctr">
                        <a:lnSpc>
                          <a:spcPct val="107000"/>
                        </a:lnSpc>
                        <a:spcAft>
                          <a:spcPts val="0"/>
                        </a:spcAft>
                      </a:pPr>
                      <a:r>
                        <a:rPr lang="de-DE" sz="1600" dirty="0">
                          <a:effectLst/>
                          <a:latin typeface="Times New Roman" panose="02020603050405020304" pitchFamily="18" charset="0"/>
                          <a:ea typeface="Calibri" panose="020F0502020204030204" pitchFamily="34" charset="0"/>
                          <a:cs typeface="Arial" panose="020B0604020202020204" pitchFamily="34" charset="0"/>
                        </a:rPr>
                        <a:t>19</a:t>
                      </a:r>
                    </a:p>
                  </a:txBody>
                  <a:tcPr marL="10408" marR="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algn="ctr">
                        <a:lnSpc>
                          <a:spcPct val="107000"/>
                        </a:lnSpc>
                        <a:spcAft>
                          <a:spcPts val="0"/>
                        </a:spcAft>
                      </a:pPr>
                      <a:r>
                        <a:rPr lang="de-DE" sz="1600" dirty="0" err="1">
                          <a:effectLst/>
                        </a:rPr>
                        <a:t>Hosea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solidFill>
                      <a:schemeClr val="accent6"/>
                    </a:solidFill>
                  </a:tcPr>
                </a:tc>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3528662435"/>
                  </a:ext>
                </a:extLst>
              </a:tr>
              <a:tr h="33595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dirty="0">
                          <a:effectLst/>
                        </a:rPr>
                        <a:t>Gesamt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dirty="0">
                          <a:effectLst/>
                        </a:rPr>
                        <a:t>254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550549"/>
                  </a:ext>
                </a:extLst>
              </a:tr>
            </a:tbl>
          </a:graphicData>
        </a:graphic>
      </p:graphicFrame>
      <p:sp>
        <p:nvSpPr>
          <p:cNvPr id="7" name="Textfeld 6">
            <a:extLst>
              <a:ext uri="{FF2B5EF4-FFF2-40B4-BE49-F238E27FC236}">
                <a16:creationId xmlns:a16="http://schemas.microsoft.com/office/drawing/2014/main" id="{24B304BF-652E-4E99-A19C-2FD5C2432B00}"/>
              </a:ext>
            </a:extLst>
          </p:cNvPr>
          <p:cNvSpPr txBox="1"/>
          <p:nvPr/>
        </p:nvSpPr>
        <p:spPr>
          <a:xfrm>
            <a:off x="3688399" y="1092200"/>
            <a:ext cx="6789101" cy="5321300"/>
          </a:xfrm>
          <a:prstGeom prst="rect">
            <a:avLst/>
          </a:prstGeom>
        </p:spPr>
        <p:txBody>
          <a:bodyPr vert="horz" lIns="91440" tIns="45720" rIns="91440" bIns="45720" rtlCol="0" anchor="t">
            <a:normAutofit/>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de-DE" dirty="0"/>
              <a:t>4. Dynastie: Jehu (102 Jahre) 	</a:t>
            </a:r>
            <a:r>
              <a:rPr lang="de-DE" i="1" dirty="0"/>
              <a:t>Stamm unbekannt</a:t>
            </a:r>
            <a:r>
              <a:rPr lang="de-DE" dirty="0"/>
              <a:t>	</a:t>
            </a:r>
          </a:p>
          <a:p>
            <a:pPr lvl="1"/>
            <a:r>
              <a:rPr lang="de-DE" dirty="0"/>
              <a:t>Jehu (28)</a:t>
            </a:r>
          </a:p>
          <a:p>
            <a:pPr lvl="1"/>
            <a:r>
              <a:rPr lang="de-DE" dirty="0"/>
              <a:t>Joas (16)</a:t>
            </a:r>
          </a:p>
          <a:p>
            <a:pPr lvl="1"/>
            <a:r>
              <a:rPr lang="de-DE" dirty="0" err="1"/>
              <a:t>Jerobeam</a:t>
            </a:r>
            <a:r>
              <a:rPr lang="de-DE" dirty="0"/>
              <a:t> (41)</a:t>
            </a:r>
          </a:p>
          <a:p>
            <a:pPr lvl="1"/>
            <a:r>
              <a:rPr lang="de-DE" dirty="0"/>
              <a:t>Secharja (6m)</a:t>
            </a:r>
          </a:p>
          <a:p>
            <a:r>
              <a:rPr lang="de-DE" dirty="0" err="1"/>
              <a:t>Schallum</a:t>
            </a:r>
            <a:r>
              <a:rPr lang="de-DE" dirty="0"/>
              <a:t> (1m)</a:t>
            </a:r>
          </a:p>
          <a:p>
            <a:r>
              <a:rPr lang="de-DE" dirty="0"/>
              <a:t>5. Dynastie: Menachem (12 J.) 	</a:t>
            </a:r>
            <a:r>
              <a:rPr lang="de-DE" i="1" dirty="0"/>
              <a:t>Stamm unbekannt</a:t>
            </a:r>
            <a:r>
              <a:rPr lang="de-DE" dirty="0"/>
              <a:t>	</a:t>
            </a:r>
          </a:p>
          <a:p>
            <a:pPr lvl="1"/>
            <a:r>
              <a:rPr lang="de-DE" dirty="0"/>
              <a:t>Menachem (10)</a:t>
            </a:r>
          </a:p>
          <a:p>
            <a:pPr lvl="1"/>
            <a:r>
              <a:rPr lang="de-DE" dirty="0" err="1"/>
              <a:t>Pekachja</a:t>
            </a:r>
            <a:r>
              <a:rPr lang="de-DE" dirty="0"/>
              <a:t> (2)</a:t>
            </a:r>
          </a:p>
          <a:p>
            <a:r>
              <a:rPr lang="de-DE" dirty="0" err="1"/>
              <a:t>Pekach</a:t>
            </a:r>
            <a:r>
              <a:rPr lang="de-DE" dirty="0"/>
              <a:t> (20 Jahre) 		</a:t>
            </a:r>
            <a:r>
              <a:rPr lang="de-DE" i="1" dirty="0"/>
              <a:t>Stamm unbekannt</a:t>
            </a:r>
            <a:r>
              <a:rPr lang="de-DE" dirty="0"/>
              <a:t>	</a:t>
            </a:r>
          </a:p>
          <a:p>
            <a:r>
              <a:rPr lang="de-DE" dirty="0" err="1"/>
              <a:t>Hosea</a:t>
            </a:r>
            <a:r>
              <a:rPr lang="de-DE" dirty="0"/>
              <a:t> (9 Jahre)		</a:t>
            </a:r>
            <a:r>
              <a:rPr lang="de-DE" i="1" dirty="0"/>
              <a:t>Stamm unbekannt</a:t>
            </a:r>
            <a:endParaRPr lang="de-DE" dirty="0"/>
          </a:p>
        </p:txBody>
      </p:sp>
      <p:sp>
        <p:nvSpPr>
          <p:cNvPr id="6" name="Rechteck 5">
            <a:extLst>
              <a:ext uri="{FF2B5EF4-FFF2-40B4-BE49-F238E27FC236}">
                <a16:creationId xmlns:a16="http://schemas.microsoft.com/office/drawing/2014/main" id="{AD0CB3F4-D892-4EF5-8675-A7206C4FA38E}"/>
              </a:ext>
            </a:extLst>
          </p:cNvPr>
          <p:cNvSpPr/>
          <p:nvPr/>
        </p:nvSpPr>
        <p:spPr>
          <a:xfrm rot="5400000">
            <a:off x="10506075" y="-1000125"/>
            <a:ext cx="6858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t>Jerobeam</a:t>
            </a:r>
            <a:endParaRPr lang="de-DE" dirty="0"/>
          </a:p>
        </p:txBody>
      </p:sp>
      <p:sp>
        <p:nvSpPr>
          <p:cNvPr id="8" name="Rechteck 7">
            <a:extLst>
              <a:ext uri="{FF2B5EF4-FFF2-40B4-BE49-F238E27FC236}">
                <a16:creationId xmlns:a16="http://schemas.microsoft.com/office/drawing/2014/main" id="{23D929AE-0E38-4522-BAC4-7F4B87BD200D}"/>
              </a:ext>
            </a:extLst>
          </p:cNvPr>
          <p:cNvSpPr/>
          <p:nvPr/>
        </p:nvSpPr>
        <p:spPr>
          <a:xfrm rot="5400000">
            <a:off x="10477500" y="-285750"/>
            <a:ext cx="74295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de-DE" dirty="0" err="1"/>
              <a:t>Baesa</a:t>
            </a:r>
            <a:endParaRPr lang="de-DE" dirty="0"/>
          </a:p>
        </p:txBody>
      </p:sp>
      <p:sp>
        <p:nvSpPr>
          <p:cNvPr id="9" name="Rechteck 8">
            <a:extLst>
              <a:ext uri="{FF2B5EF4-FFF2-40B4-BE49-F238E27FC236}">
                <a16:creationId xmlns:a16="http://schemas.microsoft.com/office/drawing/2014/main" id="{B856A685-7FB8-46DF-9DFA-1097807E5681}"/>
              </a:ext>
            </a:extLst>
          </p:cNvPr>
          <p:cNvSpPr/>
          <p:nvPr/>
        </p:nvSpPr>
        <p:spPr>
          <a:xfrm rot="5400000">
            <a:off x="10163175" y="771526"/>
            <a:ext cx="13716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de-DE" dirty="0" err="1"/>
              <a:t>Omri</a:t>
            </a:r>
            <a:endParaRPr lang="de-DE" dirty="0"/>
          </a:p>
        </p:txBody>
      </p:sp>
      <p:sp>
        <p:nvSpPr>
          <p:cNvPr id="10" name="Rechteck 9">
            <a:extLst>
              <a:ext uri="{FF2B5EF4-FFF2-40B4-BE49-F238E27FC236}">
                <a16:creationId xmlns:a16="http://schemas.microsoft.com/office/drawing/2014/main" id="{0EC9DD3D-1AD1-4CA0-B3E0-448549DA776E}"/>
              </a:ext>
            </a:extLst>
          </p:cNvPr>
          <p:cNvSpPr/>
          <p:nvPr/>
        </p:nvSpPr>
        <p:spPr>
          <a:xfrm rot="5400000">
            <a:off x="9391650" y="2914651"/>
            <a:ext cx="2914651"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de-DE" dirty="0"/>
              <a:t>Jehu</a:t>
            </a:r>
          </a:p>
        </p:txBody>
      </p:sp>
      <p:sp>
        <p:nvSpPr>
          <p:cNvPr id="11" name="Rechteck 10">
            <a:extLst>
              <a:ext uri="{FF2B5EF4-FFF2-40B4-BE49-F238E27FC236}">
                <a16:creationId xmlns:a16="http://schemas.microsoft.com/office/drawing/2014/main" id="{F0467903-ED08-4298-B95C-9BAF8AEDB358}"/>
              </a:ext>
            </a:extLst>
          </p:cNvPr>
          <p:cNvSpPr/>
          <p:nvPr/>
        </p:nvSpPr>
        <p:spPr>
          <a:xfrm rot="5400000">
            <a:off x="10677525" y="4543427"/>
            <a:ext cx="3429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de-DE" dirty="0"/>
              <a:t>Menachem</a:t>
            </a:r>
          </a:p>
        </p:txBody>
      </p:sp>
      <p:sp>
        <p:nvSpPr>
          <p:cNvPr id="12" name="Rechteck 11">
            <a:extLst>
              <a:ext uri="{FF2B5EF4-FFF2-40B4-BE49-F238E27FC236}">
                <a16:creationId xmlns:a16="http://schemas.microsoft.com/office/drawing/2014/main" id="{A13428C1-D9CA-4260-BB8E-9BC4E8DB282D}"/>
              </a:ext>
            </a:extLst>
          </p:cNvPr>
          <p:cNvSpPr/>
          <p:nvPr/>
        </p:nvSpPr>
        <p:spPr>
          <a:xfrm rot="5400000">
            <a:off x="10563225" y="5000627"/>
            <a:ext cx="5715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de-DE" dirty="0" err="1"/>
              <a:t>Pekach</a:t>
            </a:r>
            <a:endParaRPr lang="de-DE" dirty="0"/>
          </a:p>
        </p:txBody>
      </p:sp>
      <p:sp>
        <p:nvSpPr>
          <p:cNvPr id="13" name="Rechteck 12">
            <a:extLst>
              <a:ext uri="{FF2B5EF4-FFF2-40B4-BE49-F238E27FC236}">
                <a16:creationId xmlns:a16="http://schemas.microsoft.com/office/drawing/2014/main" id="{E6B07323-3D4A-4B97-A167-626950B37302}"/>
              </a:ext>
            </a:extLst>
          </p:cNvPr>
          <p:cNvSpPr/>
          <p:nvPr/>
        </p:nvSpPr>
        <p:spPr>
          <a:xfrm rot="5400000">
            <a:off x="10734675" y="5400677"/>
            <a:ext cx="228600" cy="2686050"/>
          </a:xfrm>
          <a:prstGeom prst="rect">
            <a:avLst/>
          </a:prstGeom>
          <a:solidFill>
            <a:srgbClr val="FF6900"/>
          </a:solidFill>
          <a:ln w="12700">
            <a:solidFill>
              <a:schemeClr val="tx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de-DE" dirty="0" err="1"/>
              <a:t>Hosea</a:t>
            </a:r>
            <a:endParaRPr lang="de-DE" dirty="0"/>
          </a:p>
        </p:txBody>
      </p:sp>
    </p:spTree>
    <p:extLst>
      <p:ext uri="{BB962C8B-B14F-4D97-AF65-F5344CB8AC3E}">
        <p14:creationId xmlns:p14="http://schemas.microsoft.com/office/powerpoint/2010/main" val="1700302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left)">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left)">
                                      <p:cBhvr>
                                        <p:cTn id="52" dur="500"/>
                                        <p:tgtEl>
                                          <p:spTgt spid="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wipe(left)">
                                      <p:cBhvr>
                                        <p:cTn id="57" dur="500"/>
                                        <p:tgtEl>
                                          <p:spTgt spid="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wipe(left)">
                                      <p:cBhvr>
                                        <p:cTn id="62" dur="500"/>
                                        <p:tgtEl>
                                          <p:spTgt spid="7">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7">
                                            <p:txEl>
                                              <p:pRg st="10" end="10"/>
                                            </p:txEl>
                                          </p:spTgt>
                                        </p:tgtEl>
                                        <p:attrNameLst>
                                          <p:attrName>style.visibility</p:attrName>
                                        </p:attrNameLst>
                                      </p:cBhvr>
                                      <p:to>
                                        <p:strVal val="visible"/>
                                      </p:to>
                                    </p:set>
                                    <p:animEffect transition="in" filter="wipe(left)">
                                      <p:cBhvr>
                                        <p:cTn id="72" dur="500"/>
                                        <p:tgtEl>
                                          <p:spTgt spid="7">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up)">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a:extLst>
              <a:ext uri="{FF2B5EF4-FFF2-40B4-BE49-F238E27FC236}">
                <a16:creationId xmlns:a16="http://schemas.microsoft.com/office/drawing/2014/main" id="{033EC2EF-6023-4211-B3EF-2BCFD68C3B22}"/>
              </a:ext>
            </a:extLst>
          </p:cNvPr>
          <p:cNvGrpSpPr/>
          <p:nvPr/>
        </p:nvGrpSpPr>
        <p:grpSpPr>
          <a:xfrm rot="16200000">
            <a:off x="5717264" y="-1849119"/>
            <a:ext cx="360000" cy="6055200"/>
            <a:chOff x="9505949" y="0"/>
            <a:chExt cx="2686052" cy="6858002"/>
          </a:xfrm>
        </p:grpSpPr>
        <p:sp>
          <p:nvSpPr>
            <p:cNvPr id="17" name="Rechteck 16">
              <a:extLst>
                <a:ext uri="{FF2B5EF4-FFF2-40B4-BE49-F238E27FC236}">
                  <a16:creationId xmlns:a16="http://schemas.microsoft.com/office/drawing/2014/main" id="{9A397A49-CFF2-462A-9F4B-CF3A1FB72A87}"/>
                </a:ext>
              </a:extLst>
            </p:cNvPr>
            <p:cNvSpPr/>
            <p:nvPr/>
          </p:nvSpPr>
          <p:spPr>
            <a:xfrm rot="5400000">
              <a:off x="10506075" y="-1000125"/>
              <a:ext cx="6858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18" name="Rechteck 17">
              <a:extLst>
                <a:ext uri="{FF2B5EF4-FFF2-40B4-BE49-F238E27FC236}">
                  <a16:creationId xmlns:a16="http://schemas.microsoft.com/office/drawing/2014/main" id="{34AACF6F-6052-4A53-803A-2A4F97FD0A35}"/>
                </a:ext>
              </a:extLst>
            </p:cNvPr>
            <p:cNvSpPr/>
            <p:nvPr/>
          </p:nvSpPr>
          <p:spPr>
            <a:xfrm rot="5400000">
              <a:off x="10477500" y="-285750"/>
              <a:ext cx="74295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endParaRPr lang="de-DE" dirty="0"/>
            </a:p>
          </p:txBody>
        </p:sp>
        <p:sp>
          <p:nvSpPr>
            <p:cNvPr id="19" name="Rechteck 18">
              <a:extLst>
                <a:ext uri="{FF2B5EF4-FFF2-40B4-BE49-F238E27FC236}">
                  <a16:creationId xmlns:a16="http://schemas.microsoft.com/office/drawing/2014/main" id="{9972A6DF-4FDC-4B60-9ADD-576564315CA5}"/>
                </a:ext>
              </a:extLst>
            </p:cNvPr>
            <p:cNvSpPr/>
            <p:nvPr/>
          </p:nvSpPr>
          <p:spPr>
            <a:xfrm rot="5400000">
              <a:off x="10163175" y="771526"/>
              <a:ext cx="13716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endParaRPr lang="de-DE" dirty="0"/>
            </a:p>
          </p:txBody>
        </p:sp>
        <p:sp>
          <p:nvSpPr>
            <p:cNvPr id="20" name="Rechteck 19">
              <a:extLst>
                <a:ext uri="{FF2B5EF4-FFF2-40B4-BE49-F238E27FC236}">
                  <a16:creationId xmlns:a16="http://schemas.microsoft.com/office/drawing/2014/main" id="{F85EC33E-550C-4401-8B61-A87115B60471}"/>
                </a:ext>
              </a:extLst>
            </p:cNvPr>
            <p:cNvSpPr/>
            <p:nvPr/>
          </p:nvSpPr>
          <p:spPr>
            <a:xfrm rot="5400000">
              <a:off x="9391650" y="2914651"/>
              <a:ext cx="2914651"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endParaRPr lang="de-DE" dirty="0"/>
            </a:p>
          </p:txBody>
        </p:sp>
        <p:sp>
          <p:nvSpPr>
            <p:cNvPr id="21" name="Rechteck 20">
              <a:extLst>
                <a:ext uri="{FF2B5EF4-FFF2-40B4-BE49-F238E27FC236}">
                  <a16:creationId xmlns:a16="http://schemas.microsoft.com/office/drawing/2014/main" id="{120CD1BA-8C28-4A37-A80A-9D4F9D7D7175}"/>
                </a:ext>
              </a:extLst>
            </p:cNvPr>
            <p:cNvSpPr/>
            <p:nvPr/>
          </p:nvSpPr>
          <p:spPr>
            <a:xfrm rot="5400000">
              <a:off x="10677525" y="4543427"/>
              <a:ext cx="3429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endParaRPr lang="de-DE" dirty="0"/>
            </a:p>
          </p:txBody>
        </p:sp>
        <p:sp>
          <p:nvSpPr>
            <p:cNvPr id="22" name="Rechteck 21">
              <a:extLst>
                <a:ext uri="{FF2B5EF4-FFF2-40B4-BE49-F238E27FC236}">
                  <a16:creationId xmlns:a16="http://schemas.microsoft.com/office/drawing/2014/main" id="{A8A920DF-F39E-4030-BCFE-79F9856A0A8A}"/>
                </a:ext>
              </a:extLst>
            </p:cNvPr>
            <p:cNvSpPr/>
            <p:nvPr/>
          </p:nvSpPr>
          <p:spPr>
            <a:xfrm rot="5400000">
              <a:off x="10563225" y="5000626"/>
              <a:ext cx="571500" cy="2686051"/>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endParaRPr lang="de-DE" dirty="0"/>
            </a:p>
          </p:txBody>
        </p:sp>
        <p:sp>
          <p:nvSpPr>
            <p:cNvPr id="23" name="Rechteck 22">
              <a:extLst>
                <a:ext uri="{FF2B5EF4-FFF2-40B4-BE49-F238E27FC236}">
                  <a16:creationId xmlns:a16="http://schemas.microsoft.com/office/drawing/2014/main" id="{F9056E13-7BEB-4866-A146-F29318C0EA7B}"/>
                </a:ext>
              </a:extLst>
            </p:cNvPr>
            <p:cNvSpPr/>
            <p:nvPr/>
          </p:nvSpPr>
          <p:spPr>
            <a:xfrm rot="5400000">
              <a:off x="10734675" y="5400677"/>
              <a:ext cx="228600" cy="2686050"/>
            </a:xfrm>
            <a:prstGeom prst="rect">
              <a:avLst/>
            </a:prstGeom>
            <a:solidFill>
              <a:srgbClr val="FF6900"/>
            </a:solidFill>
            <a:ln w="12700">
              <a:solidFill>
                <a:schemeClr val="tx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endParaRPr lang="de-DE" dirty="0"/>
            </a:p>
          </p:txBody>
        </p:sp>
      </p:grpSp>
      <p:sp>
        <p:nvSpPr>
          <p:cNvPr id="2" name="Titel 1">
            <a:extLst>
              <a:ext uri="{FF2B5EF4-FFF2-40B4-BE49-F238E27FC236}">
                <a16:creationId xmlns:a16="http://schemas.microsoft.com/office/drawing/2014/main" id="{0A499CE6-B095-4463-BEFB-14E63C9CFB21}"/>
              </a:ext>
            </a:extLst>
          </p:cNvPr>
          <p:cNvSpPr>
            <a:spLocks noGrp="1"/>
          </p:cNvSpPr>
          <p:nvPr>
            <p:ph type="title"/>
          </p:nvPr>
        </p:nvSpPr>
        <p:spPr/>
        <p:txBody>
          <a:bodyPr/>
          <a:lstStyle/>
          <a:p>
            <a:r>
              <a:rPr lang="de-DE" dirty="0"/>
              <a:t>Die Propheten </a:t>
            </a:r>
          </a:p>
        </p:txBody>
      </p:sp>
      <p:grpSp>
        <p:nvGrpSpPr>
          <p:cNvPr id="7" name="Gruppieren 6">
            <a:extLst>
              <a:ext uri="{FF2B5EF4-FFF2-40B4-BE49-F238E27FC236}">
                <a16:creationId xmlns:a16="http://schemas.microsoft.com/office/drawing/2014/main" id="{2AD3A1C2-1BA4-4A69-84A4-A19D1D9FB94D}"/>
              </a:ext>
            </a:extLst>
          </p:cNvPr>
          <p:cNvGrpSpPr/>
          <p:nvPr/>
        </p:nvGrpSpPr>
        <p:grpSpPr>
          <a:xfrm>
            <a:off x="0" y="1001399"/>
            <a:ext cx="12192000" cy="739562"/>
            <a:chOff x="0" y="1001399"/>
            <a:chExt cx="11016000" cy="739562"/>
          </a:xfrm>
        </p:grpSpPr>
        <p:sp>
          <p:nvSpPr>
            <p:cNvPr id="4" name="Rechteck 3">
              <a:extLst>
                <a:ext uri="{FF2B5EF4-FFF2-40B4-BE49-F238E27FC236}">
                  <a16:creationId xmlns:a16="http://schemas.microsoft.com/office/drawing/2014/main" id="{6DAFF930-01B9-460B-B5CC-1CCB68661CE1}"/>
                </a:ext>
              </a:extLst>
            </p:cNvPr>
            <p:cNvSpPr/>
            <p:nvPr/>
          </p:nvSpPr>
          <p:spPr>
            <a:xfrm>
              <a:off x="0" y="1001400"/>
              <a:ext cx="2592000" cy="739561"/>
            </a:xfrm>
            <a:prstGeom prst="rect">
              <a:avLst/>
            </a:prstGeom>
            <a:ln>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b="1" dirty="0"/>
                <a:t>120 Jahre </a:t>
              </a:r>
              <a:r>
                <a:rPr lang="de-DE" dirty="0"/>
                <a:t>Ungeteiltes Reich (1096-975)</a:t>
              </a:r>
            </a:p>
          </p:txBody>
        </p:sp>
        <p:sp>
          <p:nvSpPr>
            <p:cNvPr id="6" name="Rechteck 5">
              <a:extLst>
                <a:ext uri="{FF2B5EF4-FFF2-40B4-BE49-F238E27FC236}">
                  <a16:creationId xmlns:a16="http://schemas.microsoft.com/office/drawing/2014/main" id="{CE2E175E-5061-4279-A693-4E3BB7746855}"/>
                </a:ext>
              </a:extLst>
            </p:cNvPr>
            <p:cNvSpPr/>
            <p:nvPr/>
          </p:nvSpPr>
          <p:spPr>
            <a:xfrm>
              <a:off x="2592000" y="1380961"/>
              <a:ext cx="8424000" cy="360000"/>
            </a:xfrm>
            <a:prstGeom prst="rect">
              <a:avLst/>
            </a:prstGeom>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	390 Jahre</a:t>
              </a:r>
              <a:r>
                <a:rPr lang="de-DE" dirty="0"/>
                <a:t> 		Südreich Juda (975-586)</a:t>
              </a:r>
            </a:p>
          </p:txBody>
        </p:sp>
        <p:sp>
          <p:nvSpPr>
            <p:cNvPr id="5" name="Rechteck 4">
              <a:extLst>
                <a:ext uri="{FF2B5EF4-FFF2-40B4-BE49-F238E27FC236}">
                  <a16:creationId xmlns:a16="http://schemas.microsoft.com/office/drawing/2014/main" id="{11CE44D0-5FE9-41F0-858B-488C371A0D98}"/>
                </a:ext>
              </a:extLst>
            </p:cNvPr>
            <p:cNvSpPr/>
            <p:nvPr/>
          </p:nvSpPr>
          <p:spPr>
            <a:xfrm>
              <a:off x="2592001" y="1001399"/>
              <a:ext cx="5472000" cy="360000"/>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b="1" dirty="0"/>
                <a:t>	254 Jahre </a:t>
              </a:r>
              <a:r>
                <a:rPr lang="de-DE" dirty="0"/>
                <a:t>		Nordreich Israel (975-721)</a:t>
              </a:r>
            </a:p>
          </p:txBody>
        </p:sp>
      </p:grpSp>
      <p:sp>
        <p:nvSpPr>
          <p:cNvPr id="8" name="Rechteck 7">
            <a:extLst>
              <a:ext uri="{FF2B5EF4-FFF2-40B4-BE49-F238E27FC236}">
                <a16:creationId xmlns:a16="http://schemas.microsoft.com/office/drawing/2014/main" id="{3F78807E-672C-4038-8032-BF182DD124EE}"/>
              </a:ext>
            </a:extLst>
          </p:cNvPr>
          <p:cNvSpPr/>
          <p:nvPr/>
        </p:nvSpPr>
        <p:spPr>
          <a:xfrm>
            <a:off x="0" y="1907383"/>
            <a:ext cx="1739900" cy="379562"/>
          </a:xfrm>
          <a:prstGeom prst="rect">
            <a:avLst/>
          </a:prstGeom>
          <a:solidFill>
            <a:srgbClr val="FF69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Samuel</a:t>
            </a:r>
          </a:p>
        </p:txBody>
      </p:sp>
      <p:sp>
        <p:nvSpPr>
          <p:cNvPr id="9" name="Rechteck 8">
            <a:extLst>
              <a:ext uri="{FF2B5EF4-FFF2-40B4-BE49-F238E27FC236}">
                <a16:creationId xmlns:a16="http://schemas.microsoft.com/office/drawing/2014/main" id="{C4AF3DC4-B65E-4CFB-B4ED-60AAD9A5E5A9}"/>
              </a:ext>
            </a:extLst>
          </p:cNvPr>
          <p:cNvSpPr/>
          <p:nvPr/>
        </p:nvSpPr>
        <p:spPr>
          <a:xfrm>
            <a:off x="1549399" y="2453367"/>
            <a:ext cx="982599" cy="379562"/>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schemeClr val="tx1"/>
                </a:solidFill>
              </a:rPr>
              <a:t>Nathan</a:t>
            </a:r>
          </a:p>
        </p:txBody>
      </p:sp>
      <p:sp>
        <p:nvSpPr>
          <p:cNvPr id="10" name="Rechteck 9">
            <a:extLst>
              <a:ext uri="{FF2B5EF4-FFF2-40B4-BE49-F238E27FC236}">
                <a16:creationId xmlns:a16="http://schemas.microsoft.com/office/drawing/2014/main" id="{7A0CF6B5-0D99-41EA-8952-549E46FDD062}"/>
              </a:ext>
            </a:extLst>
          </p:cNvPr>
          <p:cNvSpPr/>
          <p:nvPr/>
        </p:nvSpPr>
        <p:spPr>
          <a:xfrm>
            <a:off x="2115404" y="1907383"/>
            <a:ext cx="1126998" cy="37956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de-DE" dirty="0" err="1">
                <a:solidFill>
                  <a:schemeClr val="tx1"/>
                </a:solidFill>
              </a:rPr>
              <a:t>Achija</a:t>
            </a:r>
            <a:endParaRPr lang="de-DE" dirty="0">
              <a:solidFill>
                <a:schemeClr val="tx1"/>
              </a:solidFill>
            </a:endParaRPr>
          </a:p>
        </p:txBody>
      </p:sp>
      <p:sp>
        <p:nvSpPr>
          <p:cNvPr id="11" name="Rechteck 10">
            <a:extLst>
              <a:ext uri="{FF2B5EF4-FFF2-40B4-BE49-F238E27FC236}">
                <a16:creationId xmlns:a16="http://schemas.microsoft.com/office/drawing/2014/main" id="{B6DC2116-36B1-4931-8D38-67BB9FF33D36}"/>
              </a:ext>
            </a:extLst>
          </p:cNvPr>
          <p:cNvSpPr/>
          <p:nvPr/>
        </p:nvSpPr>
        <p:spPr>
          <a:xfrm>
            <a:off x="4717207" y="1907384"/>
            <a:ext cx="1126998" cy="379562"/>
          </a:xfrm>
          <a:prstGeom prst="rect">
            <a:avLst/>
          </a:prstGeom>
          <a:solidFill>
            <a:srgbClr val="FF69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Elia</a:t>
            </a:r>
          </a:p>
        </p:txBody>
      </p:sp>
      <p:sp>
        <p:nvSpPr>
          <p:cNvPr id="13" name="Rechteck 12">
            <a:extLst>
              <a:ext uri="{FF2B5EF4-FFF2-40B4-BE49-F238E27FC236}">
                <a16:creationId xmlns:a16="http://schemas.microsoft.com/office/drawing/2014/main" id="{5F4B6BFB-EE6D-4F21-B204-D2B627B14BBC}"/>
              </a:ext>
            </a:extLst>
          </p:cNvPr>
          <p:cNvSpPr/>
          <p:nvPr/>
        </p:nvSpPr>
        <p:spPr>
          <a:xfrm>
            <a:off x="5544958" y="2420035"/>
            <a:ext cx="1427341" cy="379562"/>
          </a:xfrm>
          <a:prstGeom prst="rect">
            <a:avLst/>
          </a:prstGeom>
          <a:solidFill>
            <a:srgbClr val="FF69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Elisa</a:t>
            </a:r>
          </a:p>
        </p:txBody>
      </p:sp>
      <p:sp>
        <p:nvSpPr>
          <p:cNvPr id="14" name="Rechteck 13">
            <a:extLst>
              <a:ext uri="{FF2B5EF4-FFF2-40B4-BE49-F238E27FC236}">
                <a16:creationId xmlns:a16="http://schemas.microsoft.com/office/drawing/2014/main" id="{FA8CD381-47B0-4F40-851E-584EDC71C74F}"/>
              </a:ext>
            </a:extLst>
          </p:cNvPr>
          <p:cNvSpPr/>
          <p:nvPr/>
        </p:nvSpPr>
        <p:spPr>
          <a:xfrm>
            <a:off x="5844205" y="2932686"/>
            <a:ext cx="518495" cy="37956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de-DE" dirty="0">
                <a:solidFill>
                  <a:schemeClr val="tx1"/>
                </a:solidFill>
              </a:rPr>
              <a:t>Obadja</a:t>
            </a:r>
          </a:p>
        </p:txBody>
      </p:sp>
      <p:sp>
        <p:nvSpPr>
          <p:cNvPr id="15" name="Rechteck 14">
            <a:extLst>
              <a:ext uri="{FF2B5EF4-FFF2-40B4-BE49-F238E27FC236}">
                <a16:creationId xmlns:a16="http://schemas.microsoft.com/office/drawing/2014/main" id="{059B9684-C232-475A-8573-90E391E86333}"/>
              </a:ext>
            </a:extLst>
          </p:cNvPr>
          <p:cNvSpPr/>
          <p:nvPr/>
        </p:nvSpPr>
        <p:spPr>
          <a:xfrm>
            <a:off x="6258628" y="1907383"/>
            <a:ext cx="518495" cy="37956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de-DE" dirty="0">
                <a:solidFill>
                  <a:schemeClr val="tx1"/>
                </a:solidFill>
              </a:rPr>
              <a:t>Joel</a:t>
            </a:r>
          </a:p>
        </p:txBody>
      </p:sp>
      <p:sp>
        <p:nvSpPr>
          <p:cNvPr id="16" name="Rechteck 15">
            <a:extLst>
              <a:ext uri="{FF2B5EF4-FFF2-40B4-BE49-F238E27FC236}">
                <a16:creationId xmlns:a16="http://schemas.microsoft.com/office/drawing/2014/main" id="{9EDB12EB-93D7-45A5-AF8B-32E1C2088B4C}"/>
              </a:ext>
            </a:extLst>
          </p:cNvPr>
          <p:cNvSpPr/>
          <p:nvPr/>
        </p:nvSpPr>
        <p:spPr>
          <a:xfrm>
            <a:off x="6972299" y="2932686"/>
            <a:ext cx="1193801" cy="379562"/>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schemeClr val="tx1"/>
                </a:solidFill>
              </a:rPr>
              <a:t>Jona</a:t>
            </a:r>
          </a:p>
        </p:txBody>
      </p:sp>
      <p:sp>
        <p:nvSpPr>
          <p:cNvPr id="25" name="Rechteck 24">
            <a:extLst>
              <a:ext uri="{FF2B5EF4-FFF2-40B4-BE49-F238E27FC236}">
                <a16:creationId xmlns:a16="http://schemas.microsoft.com/office/drawing/2014/main" id="{CA46A02A-5B40-4BE8-9E72-2DF78B73D28A}"/>
              </a:ext>
            </a:extLst>
          </p:cNvPr>
          <p:cNvSpPr/>
          <p:nvPr/>
        </p:nvSpPr>
        <p:spPr>
          <a:xfrm>
            <a:off x="7647605" y="3445337"/>
            <a:ext cx="518495" cy="379562"/>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de-DE" dirty="0">
                <a:solidFill>
                  <a:schemeClr val="tx1"/>
                </a:solidFill>
              </a:rPr>
              <a:t>Amos</a:t>
            </a:r>
          </a:p>
        </p:txBody>
      </p:sp>
      <p:sp>
        <p:nvSpPr>
          <p:cNvPr id="26" name="Rechteck 25">
            <a:extLst>
              <a:ext uri="{FF2B5EF4-FFF2-40B4-BE49-F238E27FC236}">
                <a16:creationId xmlns:a16="http://schemas.microsoft.com/office/drawing/2014/main" id="{320C1E3E-86AF-4259-AC2A-B2D96FF2EE27}"/>
              </a:ext>
            </a:extLst>
          </p:cNvPr>
          <p:cNvSpPr/>
          <p:nvPr/>
        </p:nvSpPr>
        <p:spPr>
          <a:xfrm>
            <a:off x="7647605" y="3957988"/>
            <a:ext cx="2309195" cy="379562"/>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a:solidFill>
                  <a:schemeClr val="tx1"/>
                </a:solidFill>
              </a:rPr>
              <a:t>Hosea</a:t>
            </a:r>
            <a:endParaRPr lang="de-DE" dirty="0">
              <a:solidFill>
                <a:schemeClr val="tx1"/>
              </a:solidFill>
            </a:endParaRPr>
          </a:p>
        </p:txBody>
      </p:sp>
      <p:sp>
        <p:nvSpPr>
          <p:cNvPr id="27" name="Rechteck 26">
            <a:extLst>
              <a:ext uri="{FF2B5EF4-FFF2-40B4-BE49-F238E27FC236}">
                <a16:creationId xmlns:a16="http://schemas.microsoft.com/office/drawing/2014/main" id="{925BED16-08B7-41AB-8D92-758AD8B29164}"/>
              </a:ext>
            </a:extLst>
          </p:cNvPr>
          <p:cNvSpPr/>
          <p:nvPr/>
        </p:nvSpPr>
        <p:spPr>
          <a:xfrm>
            <a:off x="8218424" y="4470639"/>
            <a:ext cx="1814547" cy="379562"/>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schemeClr val="tx1"/>
                </a:solidFill>
              </a:rPr>
              <a:t>Micha</a:t>
            </a:r>
          </a:p>
        </p:txBody>
      </p:sp>
      <p:sp>
        <p:nvSpPr>
          <p:cNvPr id="28" name="Rechteck 27">
            <a:extLst>
              <a:ext uri="{FF2B5EF4-FFF2-40B4-BE49-F238E27FC236}">
                <a16:creationId xmlns:a16="http://schemas.microsoft.com/office/drawing/2014/main" id="{610D0A3D-E459-4FA0-976B-B9EC98AB9DF4}"/>
              </a:ext>
            </a:extLst>
          </p:cNvPr>
          <p:cNvSpPr/>
          <p:nvPr/>
        </p:nvSpPr>
        <p:spPr>
          <a:xfrm>
            <a:off x="8218424" y="4983290"/>
            <a:ext cx="1814547" cy="379562"/>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Jesaja</a:t>
            </a:r>
          </a:p>
        </p:txBody>
      </p:sp>
      <p:sp>
        <p:nvSpPr>
          <p:cNvPr id="29" name="Rechteck 28">
            <a:extLst>
              <a:ext uri="{FF2B5EF4-FFF2-40B4-BE49-F238E27FC236}">
                <a16:creationId xmlns:a16="http://schemas.microsoft.com/office/drawing/2014/main" id="{059F715F-3D87-4F49-B164-40420D7A31A7}"/>
              </a:ext>
            </a:extLst>
          </p:cNvPr>
          <p:cNvSpPr/>
          <p:nvPr/>
        </p:nvSpPr>
        <p:spPr>
          <a:xfrm>
            <a:off x="10467005" y="5479238"/>
            <a:ext cx="518495" cy="37956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r"/>
            <a:r>
              <a:rPr lang="de-DE" dirty="0">
                <a:solidFill>
                  <a:schemeClr val="tx1"/>
                </a:solidFill>
              </a:rPr>
              <a:t>Nahum</a:t>
            </a:r>
          </a:p>
        </p:txBody>
      </p:sp>
      <p:sp>
        <p:nvSpPr>
          <p:cNvPr id="30" name="Rechteck 29">
            <a:extLst>
              <a:ext uri="{FF2B5EF4-FFF2-40B4-BE49-F238E27FC236}">
                <a16:creationId xmlns:a16="http://schemas.microsoft.com/office/drawing/2014/main" id="{83B5B7F3-8425-47F7-ACCA-AB5EB64EB89F}"/>
              </a:ext>
            </a:extLst>
          </p:cNvPr>
          <p:cNvSpPr/>
          <p:nvPr/>
        </p:nvSpPr>
        <p:spPr>
          <a:xfrm>
            <a:off x="10726252" y="4983290"/>
            <a:ext cx="518495" cy="37956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de-DE" dirty="0">
                <a:solidFill>
                  <a:schemeClr val="tx1"/>
                </a:solidFill>
              </a:rPr>
              <a:t>Zephanja</a:t>
            </a:r>
          </a:p>
        </p:txBody>
      </p:sp>
      <p:sp>
        <p:nvSpPr>
          <p:cNvPr id="31" name="Rechteck 30">
            <a:extLst>
              <a:ext uri="{FF2B5EF4-FFF2-40B4-BE49-F238E27FC236}">
                <a16:creationId xmlns:a16="http://schemas.microsoft.com/office/drawing/2014/main" id="{D35CF05B-DF35-4FB3-B73B-75522E1EF0A1}"/>
              </a:ext>
            </a:extLst>
          </p:cNvPr>
          <p:cNvSpPr/>
          <p:nvPr/>
        </p:nvSpPr>
        <p:spPr>
          <a:xfrm>
            <a:off x="10726253" y="5934075"/>
            <a:ext cx="1465748" cy="379562"/>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Jeremia</a:t>
            </a:r>
          </a:p>
        </p:txBody>
      </p:sp>
      <p:sp>
        <p:nvSpPr>
          <p:cNvPr id="32" name="Rechteck 31">
            <a:extLst>
              <a:ext uri="{FF2B5EF4-FFF2-40B4-BE49-F238E27FC236}">
                <a16:creationId xmlns:a16="http://schemas.microsoft.com/office/drawing/2014/main" id="{85E28094-77CE-472A-9ABB-2B35810AC9AA}"/>
              </a:ext>
            </a:extLst>
          </p:cNvPr>
          <p:cNvSpPr/>
          <p:nvPr/>
        </p:nvSpPr>
        <p:spPr>
          <a:xfrm>
            <a:off x="11526352" y="5467791"/>
            <a:ext cx="518495" cy="37956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de-DE" dirty="0">
                <a:solidFill>
                  <a:schemeClr val="tx1"/>
                </a:solidFill>
              </a:rPr>
              <a:t>Habakuk</a:t>
            </a:r>
          </a:p>
        </p:txBody>
      </p:sp>
      <p:sp>
        <p:nvSpPr>
          <p:cNvPr id="34" name="Rechteck 33">
            <a:extLst>
              <a:ext uri="{FF2B5EF4-FFF2-40B4-BE49-F238E27FC236}">
                <a16:creationId xmlns:a16="http://schemas.microsoft.com/office/drawing/2014/main" id="{1079DBB9-F7AD-4AD7-BE51-A089F9574824}"/>
              </a:ext>
            </a:extLst>
          </p:cNvPr>
          <p:cNvSpPr/>
          <p:nvPr/>
        </p:nvSpPr>
        <p:spPr>
          <a:xfrm>
            <a:off x="11899900" y="3957988"/>
            <a:ext cx="292100" cy="379562"/>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r"/>
            <a:r>
              <a:rPr lang="de-DE" dirty="0">
                <a:solidFill>
                  <a:schemeClr val="tx1"/>
                </a:solidFill>
              </a:rPr>
              <a:t>Daniel</a:t>
            </a:r>
          </a:p>
        </p:txBody>
      </p:sp>
      <p:sp>
        <p:nvSpPr>
          <p:cNvPr id="35" name="Rechteck 34">
            <a:extLst>
              <a:ext uri="{FF2B5EF4-FFF2-40B4-BE49-F238E27FC236}">
                <a16:creationId xmlns:a16="http://schemas.microsoft.com/office/drawing/2014/main" id="{339DD73C-6027-431E-B21D-456DE157A154}"/>
              </a:ext>
            </a:extLst>
          </p:cNvPr>
          <p:cNvSpPr/>
          <p:nvPr/>
        </p:nvSpPr>
        <p:spPr>
          <a:xfrm>
            <a:off x="11899900" y="4464789"/>
            <a:ext cx="292100" cy="379562"/>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r"/>
            <a:r>
              <a:rPr lang="de-DE" dirty="0">
                <a:solidFill>
                  <a:schemeClr val="tx1"/>
                </a:solidFill>
              </a:rPr>
              <a:t>Hesekiel</a:t>
            </a:r>
          </a:p>
        </p:txBody>
      </p:sp>
      <p:sp>
        <p:nvSpPr>
          <p:cNvPr id="3" name="Rechteck 2">
            <a:extLst>
              <a:ext uri="{FF2B5EF4-FFF2-40B4-BE49-F238E27FC236}">
                <a16:creationId xmlns:a16="http://schemas.microsoft.com/office/drawing/2014/main" id="{E3FB445D-22FF-4DDD-ACF9-AD7CD88AC32F}"/>
              </a:ext>
            </a:extLst>
          </p:cNvPr>
          <p:cNvSpPr/>
          <p:nvPr/>
        </p:nvSpPr>
        <p:spPr>
          <a:xfrm>
            <a:off x="1298368" y="1922009"/>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59" name="Rechteck 58">
            <a:extLst>
              <a:ext uri="{FF2B5EF4-FFF2-40B4-BE49-F238E27FC236}">
                <a16:creationId xmlns:a16="http://schemas.microsoft.com/office/drawing/2014/main" id="{24CAF1CB-3049-4D09-8371-3CDB4FFE2BCC}"/>
              </a:ext>
            </a:extLst>
          </p:cNvPr>
          <p:cNvSpPr/>
          <p:nvPr/>
        </p:nvSpPr>
        <p:spPr>
          <a:xfrm>
            <a:off x="6689485" y="1906302"/>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0" name="Rechteck 59">
            <a:extLst>
              <a:ext uri="{FF2B5EF4-FFF2-40B4-BE49-F238E27FC236}">
                <a16:creationId xmlns:a16="http://schemas.microsoft.com/office/drawing/2014/main" id="{94AB4B9E-E2D2-49BB-B22B-6779E9E11C9D}"/>
              </a:ext>
            </a:extLst>
          </p:cNvPr>
          <p:cNvSpPr/>
          <p:nvPr/>
        </p:nvSpPr>
        <p:spPr>
          <a:xfrm>
            <a:off x="6359318" y="2943998"/>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1" name="Rechteck 60">
            <a:extLst>
              <a:ext uri="{FF2B5EF4-FFF2-40B4-BE49-F238E27FC236}">
                <a16:creationId xmlns:a16="http://schemas.microsoft.com/office/drawing/2014/main" id="{34DE0FD0-7F3E-418D-9C70-CE93E4907D2E}"/>
              </a:ext>
            </a:extLst>
          </p:cNvPr>
          <p:cNvSpPr/>
          <p:nvPr/>
        </p:nvSpPr>
        <p:spPr>
          <a:xfrm>
            <a:off x="8067044" y="2943998"/>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2" name="Rechteck 61">
            <a:extLst>
              <a:ext uri="{FF2B5EF4-FFF2-40B4-BE49-F238E27FC236}">
                <a16:creationId xmlns:a16="http://schemas.microsoft.com/office/drawing/2014/main" id="{385A56F9-6294-4F52-B407-B6317BB0CF30}"/>
              </a:ext>
            </a:extLst>
          </p:cNvPr>
          <p:cNvSpPr/>
          <p:nvPr/>
        </p:nvSpPr>
        <p:spPr>
          <a:xfrm>
            <a:off x="8098618" y="3448022"/>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3" name="Rechteck 62">
            <a:extLst>
              <a:ext uri="{FF2B5EF4-FFF2-40B4-BE49-F238E27FC236}">
                <a16:creationId xmlns:a16="http://schemas.microsoft.com/office/drawing/2014/main" id="{61A79B8D-014B-4191-9822-45BE19773FB6}"/>
              </a:ext>
            </a:extLst>
          </p:cNvPr>
          <p:cNvSpPr/>
          <p:nvPr/>
        </p:nvSpPr>
        <p:spPr>
          <a:xfrm>
            <a:off x="9125697" y="3963103"/>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4" name="Rechteck 63">
            <a:extLst>
              <a:ext uri="{FF2B5EF4-FFF2-40B4-BE49-F238E27FC236}">
                <a16:creationId xmlns:a16="http://schemas.microsoft.com/office/drawing/2014/main" id="{F45C198E-F880-4702-B0DB-F93CF5B5CCEC}"/>
              </a:ext>
            </a:extLst>
          </p:cNvPr>
          <p:cNvSpPr/>
          <p:nvPr/>
        </p:nvSpPr>
        <p:spPr>
          <a:xfrm>
            <a:off x="9376727" y="4475754"/>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5" name="Rechteck 64">
            <a:extLst>
              <a:ext uri="{FF2B5EF4-FFF2-40B4-BE49-F238E27FC236}">
                <a16:creationId xmlns:a16="http://schemas.microsoft.com/office/drawing/2014/main" id="{6BE360F4-4097-4114-B71B-66F772DCAECB}"/>
              </a:ext>
            </a:extLst>
          </p:cNvPr>
          <p:cNvSpPr/>
          <p:nvPr/>
        </p:nvSpPr>
        <p:spPr>
          <a:xfrm>
            <a:off x="9376726" y="4977179"/>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6" name="Rechteck 65">
            <a:extLst>
              <a:ext uri="{FF2B5EF4-FFF2-40B4-BE49-F238E27FC236}">
                <a16:creationId xmlns:a16="http://schemas.microsoft.com/office/drawing/2014/main" id="{A223EDD7-00E0-43FC-AEE2-CBCF42ED809F}"/>
              </a:ext>
            </a:extLst>
          </p:cNvPr>
          <p:cNvSpPr/>
          <p:nvPr/>
        </p:nvSpPr>
        <p:spPr>
          <a:xfrm>
            <a:off x="10932831" y="3957988"/>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7" name="Rechteck 66">
            <a:extLst>
              <a:ext uri="{FF2B5EF4-FFF2-40B4-BE49-F238E27FC236}">
                <a16:creationId xmlns:a16="http://schemas.microsoft.com/office/drawing/2014/main" id="{E6BF2928-216D-495E-A8BA-0FA29D4D9E85}"/>
              </a:ext>
            </a:extLst>
          </p:cNvPr>
          <p:cNvSpPr/>
          <p:nvPr/>
        </p:nvSpPr>
        <p:spPr>
          <a:xfrm>
            <a:off x="10786060" y="4464789"/>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8" name="Rechteck 67">
            <a:extLst>
              <a:ext uri="{FF2B5EF4-FFF2-40B4-BE49-F238E27FC236}">
                <a16:creationId xmlns:a16="http://schemas.microsoft.com/office/drawing/2014/main" id="{7AE9E9FF-DB4B-415E-B1F4-57B5C5418CF4}"/>
              </a:ext>
            </a:extLst>
          </p:cNvPr>
          <p:cNvSpPr/>
          <p:nvPr/>
        </p:nvSpPr>
        <p:spPr>
          <a:xfrm>
            <a:off x="10128581" y="4977179"/>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69" name="Rechteck 68">
            <a:extLst>
              <a:ext uri="{FF2B5EF4-FFF2-40B4-BE49-F238E27FC236}">
                <a16:creationId xmlns:a16="http://schemas.microsoft.com/office/drawing/2014/main" id="{31BB3C96-1CB3-4725-B541-D893D608CB04}"/>
              </a:ext>
            </a:extLst>
          </p:cNvPr>
          <p:cNvSpPr/>
          <p:nvPr/>
        </p:nvSpPr>
        <p:spPr>
          <a:xfrm>
            <a:off x="9694518" y="5491693"/>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70" name="Rechteck 69">
            <a:extLst>
              <a:ext uri="{FF2B5EF4-FFF2-40B4-BE49-F238E27FC236}">
                <a16:creationId xmlns:a16="http://schemas.microsoft.com/office/drawing/2014/main" id="{DB76956A-C1A2-4BE2-80A0-6DE33AC0D8E4}"/>
              </a:ext>
            </a:extLst>
          </p:cNvPr>
          <p:cNvSpPr/>
          <p:nvPr/>
        </p:nvSpPr>
        <p:spPr>
          <a:xfrm>
            <a:off x="10224191" y="5932552"/>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
        <p:nvSpPr>
          <p:cNvPr id="71" name="Rechteck 70">
            <a:extLst>
              <a:ext uri="{FF2B5EF4-FFF2-40B4-BE49-F238E27FC236}">
                <a16:creationId xmlns:a16="http://schemas.microsoft.com/office/drawing/2014/main" id="{CFC36DE0-7924-4C09-BB14-AED17954F807}"/>
              </a:ext>
            </a:extLst>
          </p:cNvPr>
          <p:cNvSpPr/>
          <p:nvPr/>
        </p:nvSpPr>
        <p:spPr>
          <a:xfrm>
            <a:off x="10932830" y="5466506"/>
            <a:ext cx="502061" cy="369332"/>
          </a:xfrm>
          <a:prstGeom prst="rect">
            <a:avLst/>
          </a:prstGeom>
          <a:ln>
            <a:noFill/>
          </a:ln>
        </p:spPr>
        <p:txBody>
          <a:bodyPr wrap="none">
            <a:spAutoFit/>
          </a:bodyPr>
          <a:lstStyle/>
          <a:p>
            <a:r>
              <a:rPr lang="de-DE" dirty="0">
                <a:latin typeface="Segoe UI Emoji" panose="020B0502040204020203" pitchFamily="34" charset="0"/>
                <a:ea typeface="Segoe UI Emoji" panose="020B0502040204020203" pitchFamily="34" charset="0"/>
              </a:rPr>
              <a:t>📜</a:t>
            </a:r>
            <a:endParaRPr lang="de-DE" dirty="0"/>
          </a:p>
        </p:txBody>
      </p:sp>
    </p:spTree>
    <p:extLst>
      <p:ext uri="{BB962C8B-B14F-4D97-AF65-F5344CB8AC3E}">
        <p14:creationId xmlns:p14="http://schemas.microsoft.com/office/powerpoint/2010/main" val="3098381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down)">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down)">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down)">
                                      <p:cBhvr>
                                        <p:cTn id="112" dur="500"/>
                                        <p:tgtEl>
                                          <p:spTgt spid="6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down)">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wipe(down)">
                                      <p:cBhvr>
                                        <p:cTn id="122" dur="500"/>
                                        <p:tgtEl>
                                          <p:spTgt spid="6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wipe(down)">
                                      <p:cBhvr>
                                        <p:cTn id="127" dur="500"/>
                                        <p:tgtEl>
                                          <p:spTgt spid="6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wipe(down)">
                                      <p:cBhvr>
                                        <p:cTn id="132" dur="500"/>
                                        <p:tgtEl>
                                          <p:spTgt spid="6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wipe(down)">
                                      <p:cBhvr>
                                        <p:cTn id="137" dur="500"/>
                                        <p:tgtEl>
                                          <p:spTgt spid="6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wipe(down)">
                                      <p:cBhvr>
                                        <p:cTn id="142" dur="500"/>
                                        <p:tgtEl>
                                          <p:spTgt spid="67"/>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68"/>
                                        </p:tgtEl>
                                        <p:attrNameLst>
                                          <p:attrName>style.visibility</p:attrName>
                                        </p:attrNameLst>
                                      </p:cBhvr>
                                      <p:to>
                                        <p:strVal val="visible"/>
                                      </p:to>
                                    </p:set>
                                    <p:animEffect transition="in" filter="wipe(down)">
                                      <p:cBhvr>
                                        <p:cTn id="147" dur="500"/>
                                        <p:tgtEl>
                                          <p:spTgt spid="68"/>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69"/>
                                        </p:tgtEl>
                                        <p:attrNameLst>
                                          <p:attrName>style.visibility</p:attrName>
                                        </p:attrNameLst>
                                      </p:cBhvr>
                                      <p:to>
                                        <p:strVal val="visible"/>
                                      </p:to>
                                    </p:set>
                                    <p:animEffect transition="in" filter="wipe(down)">
                                      <p:cBhvr>
                                        <p:cTn id="152" dur="500"/>
                                        <p:tgtEl>
                                          <p:spTgt spid="6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wipe(down)">
                                      <p:cBhvr>
                                        <p:cTn id="157" dur="500"/>
                                        <p:tgtEl>
                                          <p:spTgt spid="7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71"/>
                                        </p:tgtEl>
                                        <p:attrNameLst>
                                          <p:attrName>style.visibility</p:attrName>
                                        </p:attrNameLst>
                                      </p:cBhvr>
                                      <p:to>
                                        <p:strVal val="visible"/>
                                      </p:to>
                                    </p:set>
                                    <p:animEffect transition="in" filter="wipe(down)">
                                      <p:cBhvr>
                                        <p:cTn id="16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a:extLst>
              <a:ext uri="{FF2B5EF4-FFF2-40B4-BE49-F238E27FC236}">
                <a16:creationId xmlns:a16="http://schemas.microsoft.com/office/drawing/2014/main" id="{033EC2EF-6023-4211-B3EF-2BCFD68C3B22}"/>
              </a:ext>
            </a:extLst>
          </p:cNvPr>
          <p:cNvGrpSpPr/>
          <p:nvPr/>
        </p:nvGrpSpPr>
        <p:grpSpPr>
          <a:xfrm rot="16200000">
            <a:off x="5717264" y="-1849119"/>
            <a:ext cx="360000" cy="6055200"/>
            <a:chOff x="9505949" y="0"/>
            <a:chExt cx="2686052" cy="6858002"/>
          </a:xfrm>
        </p:grpSpPr>
        <p:sp>
          <p:nvSpPr>
            <p:cNvPr id="17" name="Rechteck 16">
              <a:extLst>
                <a:ext uri="{FF2B5EF4-FFF2-40B4-BE49-F238E27FC236}">
                  <a16:creationId xmlns:a16="http://schemas.microsoft.com/office/drawing/2014/main" id="{9A397A49-CFF2-462A-9F4B-CF3A1FB72A87}"/>
                </a:ext>
              </a:extLst>
            </p:cNvPr>
            <p:cNvSpPr/>
            <p:nvPr/>
          </p:nvSpPr>
          <p:spPr>
            <a:xfrm rot="5400000">
              <a:off x="10506075" y="-1000125"/>
              <a:ext cx="6858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18" name="Rechteck 17">
              <a:extLst>
                <a:ext uri="{FF2B5EF4-FFF2-40B4-BE49-F238E27FC236}">
                  <a16:creationId xmlns:a16="http://schemas.microsoft.com/office/drawing/2014/main" id="{34AACF6F-6052-4A53-803A-2A4F97FD0A35}"/>
                </a:ext>
              </a:extLst>
            </p:cNvPr>
            <p:cNvSpPr/>
            <p:nvPr/>
          </p:nvSpPr>
          <p:spPr>
            <a:xfrm rot="5400000">
              <a:off x="10477500" y="-285750"/>
              <a:ext cx="74295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endParaRPr lang="de-DE" dirty="0"/>
            </a:p>
          </p:txBody>
        </p:sp>
        <p:sp>
          <p:nvSpPr>
            <p:cNvPr id="19" name="Rechteck 18">
              <a:extLst>
                <a:ext uri="{FF2B5EF4-FFF2-40B4-BE49-F238E27FC236}">
                  <a16:creationId xmlns:a16="http://schemas.microsoft.com/office/drawing/2014/main" id="{9972A6DF-4FDC-4B60-9ADD-576564315CA5}"/>
                </a:ext>
              </a:extLst>
            </p:cNvPr>
            <p:cNvSpPr/>
            <p:nvPr/>
          </p:nvSpPr>
          <p:spPr>
            <a:xfrm rot="5400000">
              <a:off x="10163175" y="771526"/>
              <a:ext cx="13716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endParaRPr lang="de-DE" dirty="0"/>
            </a:p>
          </p:txBody>
        </p:sp>
        <p:sp>
          <p:nvSpPr>
            <p:cNvPr id="20" name="Rechteck 19">
              <a:extLst>
                <a:ext uri="{FF2B5EF4-FFF2-40B4-BE49-F238E27FC236}">
                  <a16:creationId xmlns:a16="http://schemas.microsoft.com/office/drawing/2014/main" id="{F85EC33E-550C-4401-8B61-A87115B60471}"/>
                </a:ext>
              </a:extLst>
            </p:cNvPr>
            <p:cNvSpPr/>
            <p:nvPr/>
          </p:nvSpPr>
          <p:spPr>
            <a:xfrm rot="5400000">
              <a:off x="9391650" y="2914651"/>
              <a:ext cx="2914651"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endParaRPr lang="de-DE" dirty="0"/>
            </a:p>
          </p:txBody>
        </p:sp>
        <p:sp>
          <p:nvSpPr>
            <p:cNvPr id="21" name="Rechteck 20">
              <a:extLst>
                <a:ext uri="{FF2B5EF4-FFF2-40B4-BE49-F238E27FC236}">
                  <a16:creationId xmlns:a16="http://schemas.microsoft.com/office/drawing/2014/main" id="{120CD1BA-8C28-4A37-A80A-9D4F9D7D7175}"/>
                </a:ext>
              </a:extLst>
            </p:cNvPr>
            <p:cNvSpPr/>
            <p:nvPr/>
          </p:nvSpPr>
          <p:spPr>
            <a:xfrm rot="5400000">
              <a:off x="10677525" y="4543427"/>
              <a:ext cx="342900" cy="2686050"/>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endParaRPr lang="de-DE" dirty="0"/>
            </a:p>
          </p:txBody>
        </p:sp>
        <p:sp>
          <p:nvSpPr>
            <p:cNvPr id="22" name="Rechteck 21">
              <a:extLst>
                <a:ext uri="{FF2B5EF4-FFF2-40B4-BE49-F238E27FC236}">
                  <a16:creationId xmlns:a16="http://schemas.microsoft.com/office/drawing/2014/main" id="{A8A920DF-F39E-4030-BCFE-79F9856A0A8A}"/>
                </a:ext>
              </a:extLst>
            </p:cNvPr>
            <p:cNvSpPr/>
            <p:nvPr/>
          </p:nvSpPr>
          <p:spPr>
            <a:xfrm rot="5400000">
              <a:off x="10563225" y="5000626"/>
              <a:ext cx="571500" cy="2686051"/>
            </a:xfrm>
            <a:prstGeom prst="rect">
              <a:avLst/>
            </a:prstGeom>
            <a:ln w="12700">
              <a:solidFill>
                <a:schemeClr val="tx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endParaRPr lang="de-DE" dirty="0"/>
            </a:p>
          </p:txBody>
        </p:sp>
        <p:sp>
          <p:nvSpPr>
            <p:cNvPr id="23" name="Rechteck 22">
              <a:extLst>
                <a:ext uri="{FF2B5EF4-FFF2-40B4-BE49-F238E27FC236}">
                  <a16:creationId xmlns:a16="http://schemas.microsoft.com/office/drawing/2014/main" id="{F9056E13-7BEB-4866-A146-F29318C0EA7B}"/>
                </a:ext>
              </a:extLst>
            </p:cNvPr>
            <p:cNvSpPr/>
            <p:nvPr/>
          </p:nvSpPr>
          <p:spPr>
            <a:xfrm rot="5400000">
              <a:off x="10734675" y="5400677"/>
              <a:ext cx="228600" cy="2686050"/>
            </a:xfrm>
            <a:prstGeom prst="rect">
              <a:avLst/>
            </a:prstGeom>
            <a:solidFill>
              <a:srgbClr val="FF6900"/>
            </a:solidFill>
            <a:ln w="12700">
              <a:solidFill>
                <a:schemeClr val="tx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endParaRPr lang="de-DE" dirty="0"/>
            </a:p>
          </p:txBody>
        </p:sp>
      </p:grpSp>
      <p:sp>
        <p:nvSpPr>
          <p:cNvPr id="2" name="Titel 1">
            <a:extLst>
              <a:ext uri="{FF2B5EF4-FFF2-40B4-BE49-F238E27FC236}">
                <a16:creationId xmlns:a16="http://schemas.microsoft.com/office/drawing/2014/main" id="{0A499CE6-B095-4463-BEFB-14E63C9CFB21}"/>
              </a:ext>
            </a:extLst>
          </p:cNvPr>
          <p:cNvSpPr>
            <a:spLocks noGrp="1"/>
          </p:cNvSpPr>
          <p:nvPr>
            <p:ph type="title"/>
          </p:nvPr>
        </p:nvSpPr>
        <p:spPr/>
        <p:txBody>
          <a:bodyPr/>
          <a:lstStyle/>
          <a:p>
            <a:r>
              <a:rPr lang="de-DE" dirty="0"/>
              <a:t>Die Propheten </a:t>
            </a:r>
          </a:p>
        </p:txBody>
      </p:sp>
      <p:grpSp>
        <p:nvGrpSpPr>
          <p:cNvPr id="7" name="Gruppieren 6">
            <a:extLst>
              <a:ext uri="{FF2B5EF4-FFF2-40B4-BE49-F238E27FC236}">
                <a16:creationId xmlns:a16="http://schemas.microsoft.com/office/drawing/2014/main" id="{2AD3A1C2-1BA4-4A69-84A4-A19D1D9FB94D}"/>
              </a:ext>
            </a:extLst>
          </p:cNvPr>
          <p:cNvGrpSpPr/>
          <p:nvPr/>
        </p:nvGrpSpPr>
        <p:grpSpPr>
          <a:xfrm>
            <a:off x="0" y="1001399"/>
            <a:ext cx="12192000" cy="739562"/>
            <a:chOff x="0" y="1001399"/>
            <a:chExt cx="11016000" cy="739562"/>
          </a:xfrm>
        </p:grpSpPr>
        <p:sp>
          <p:nvSpPr>
            <p:cNvPr id="4" name="Rechteck 3">
              <a:extLst>
                <a:ext uri="{FF2B5EF4-FFF2-40B4-BE49-F238E27FC236}">
                  <a16:creationId xmlns:a16="http://schemas.microsoft.com/office/drawing/2014/main" id="{6DAFF930-01B9-460B-B5CC-1CCB68661CE1}"/>
                </a:ext>
              </a:extLst>
            </p:cNvPr>
            <p:cNvSpPr/>
            <p:nvPr/>
          </p:nvSpPr>
          <p:spPr>
            <a:xfrm>
              <a:off x="0" y="1001400"/>
              <a:ext cx="2592000" cy="739561"/>
            </a:xfrm>
            <a:prstGeom prst="rect">
              <a:avLst/>
            </a:prstGeom>
            <a:ln>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b="1" dirty="0"/>
                <a:t>120 Jahre </a:t>
              </a:r>
              <a:r>
                <a:rPr lang="de-DE" dirty="0"/>
                <a:t>Ungeteiltes Reich (1096-975)</a:t>
              </a:r>
            </a:p>
          </p:txBody>
        </p:sp>
        <p:sp>
          <p:nvSpPr>
            <p:cNvPr id="6" name="Rechteck 5">
              <a:extLst>
                <a:ext uri="{FF2B5EF4-FFF2-40B4-BE49-F238E27FC236}">
                  <a16:creationId xmlns:a16="http://schemas.microsoft.com/office/drawing/2014/main" id="{CE2E175E-5061-4279-A693-4E3BB7746855}"/>
                </a:ext>
              </a:extLst>
            </p:cNvPr>
            <p:cNvSpPr/>
            <p:nvPr/>
          </p:nvSpPr>
          <p:spPr>
            <a:xfrm>
              <a:off x="2592000" y="1380961"/>
              <a:ext cx="8424000" cy="360000"/>
            </a:xfrm>
            <a:prstGeom prst="rect">
              <a:avLst/>
            </a:prstGeom>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	390 Jahre</a:t>
              </a:r>
              <a:r>
                <a:rPr lang="de-DE" dirty="0"/>
                <a:t> 		Südreich Juda (975-586)</a:t>
              </a:r>
            </a:p>
          </p:txBody>
        </p:sp>
        <p:sp>
          <p:nvSpPr>
            <p:cNvPr id="5" name="Rechteck 4">
              <a:extLst>
                <a:ext uri="{FF2B5EF4-FFF2-40B4-BE49-F238E27FC236}">
                  <a16:creationId xmlns:a16="http://schemas.microsoft.com/office/drawing/2014/main" id="{11CE44D0-5FE9-41F0-858B-488C371A0D98}"/>
                </a:ext>
              </a:extLst>
            </p:cNvPr>
            <p:cNvSpPr/>
            <p:nvPr/>
          </p:nvSpPr>
          <p:spPr>
            <a:xfrm>
              <a:off x="2592001" y="1001399"/>
              <a:ext cx="5472000" cy="360000"/>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b="1" dirty="0"/>
                <a:t>	254 Jahre </a:t>
              </a:r>
              <a:r>
                <a:rPr lang="de-DE" dirty="0"/>
                <a:t>		Nordreich Israel (975-721)</a:t>
              </a:r>
            </a:p>
          </p:txBody>
        </p:sp>
      </p:grpSp>
      <p:pic>
        <p:nvPicPr>
          <p:cNvPr id="33" name="Inhaltsplatzhalter 4">
            <a:extLst>
              <a:ext uri="{FF2B5EF4-FFF2-40B4-BE49-F238E27FC236}">
                <a16:creationId xmlns:a16="http://schemas.microsoft.com/office/drawing/2014/main" id="{AEE8C109-77AF-4920-B61F-972C617B87E5}"/>
              </a:ext>
            </a:extLst>
          </p:cNvPr>
          <p:cNvPicPr>
            <a:picLocks noGrp="1" noChangeAspect="1"/>
          </p:cNvPicPr>
          <p:nvPr>
            <p:ph idx="1"/>
          </p:nvPr>
        </p:nvPicPr>
        <p:blipFill>
          <a:blip r:embed="rId2"/>
          <a:stretch>
            <a:fillRect/>
          </a:stretch>
        </p:blipFill>
        <p:spPr>
          <a:xfrm>
            <a:off x="-52" y="2005345"/>
            <a:ext cx="12192052" cy="4203700"/>
          </a:xfrm>
        </p:spPr>
      </p:pic>
    </p:spTree>
    <p:extLst>
      <p:ext uri="{BB962C8B-B14F-4D97-AF65-F5344CB8AC3E}">
        <p14:creationId xmlns:p14="http://schemas.microsoft.com/office/powerpoint/2010/main" val="170006641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F2632-125E-4F53-8F17-12C5D1121F4B}"/>
              </a:ext>
            </a:extLst>
          </p:cNvPr>
          <p:cNvSpPr>
            <a:spLocks noGrp="1"/>
          </p:cNvSpPr>
          <p:nvPr>
            <p:ph type="title"/>
          </p:nvPr>
        </p:nvSpPr>
        <p:spPr>
          <a:xfrm>
            <a:off x="816849" y="115309"/>
            <a:ext cx="10583219" cy="618788"/>
          </a:xfrm>
        </p:spPr>
        <p:txBody>
          <a:bodyPr/>
          <a:lstStyle/>
          <a:p>
            <a:r>
              <a:rPr lang="de-DE" dirty="0"/>
              <a:t>Die Propheten ohne Buch</a:t>
            </a:r>
          </a:p>
        </p:txBody>
      </p:sp>
      <p:sp>
        <p:nvSpPr>
          <p:cNvPr id="5" name="Rechteck 4">
            <a:extLst>
              <a:ext uri="{FF2B5EF4-FFF2-40B4-BE49-F238E27FC236}">
                <a16:creationId xmlns:a16="http://schemas.microsoft.com/office/drawing/2014/main" id="{3E17F006-A5D9-41C4-BA86-B7C7B1A9D64A}"/>
              </a:ext>
            </a:extLst>
          </p:cNvPr>
          <p:cNvSpPr/>
          <p:nvPr/>
        </p:nvSpPr>
        <p:spPr>
          <a:xfrm>
            <a:off x="816849" y="1351524"/>
            <a:ext cx="2592000" cy="513334"/>
          </a:xfrm>
          <a:prstGeom prst="rect">
            <a:avLst/>
          </a:prstGeom>
          <a:solidFill>
            <a:schemeClr val="accent6">
              <a:lumMod val="60000"/>
              <a:lumOff val="4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6" name="Rechteck: abgerundete Ecken 5">
            <a:extLst>
              <a:ext uri="{FF2B5EF4-FFF2-40B4-BE49-F238E27FC236}">
                <a16:creationId xmlns:a16="http://schemas.microsoft.com/office/drawing/2014/main" id="{053EF942-6092-4982-AF9A-F8DD3856D2C9}"/>
              </a:ext>
            </a:extLst>
          </p:cNvPr>
          <p:cNvSpPr/>
          <p:nvPr/>
        </p:nvSpPr>
        <p:spPr>
          <a:xfrm>
            <a:off x="816849" y="1351524"/>
            <a:ext cx="2592000" cy="513334"/>
          </a:xfrm>
          <a:prstGeom prst="roundRect">
            <a:avLst/>
          </a:prstGeom>
          <a:solidFill>
            <a:schemeClr val="accent6">
              <a:lumMod val="20000"/>
              <a:lumOff val="8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Gad</a:t>
            </a:r>
          </a:p>
          <a:p>
            <a:pPr algn="ctr"/>
            <a:r>
              <a:rPr lang="de-DE" sz="1400" dirty="0">
                <a:solidFill>
                  <a:schemeClr val="tx1"/>
                </a:solidFill>
              </a:rPr>
              <a:t>1.Sam. 22,5</a:t>
            </a:r>
            <a:endParaRPr lang="de-DE" dirty="0">
              <a:solidFill>
                <a:schemeClr val="tx1"/>
              </a:solidFill>
            </a:endParaRPr>
          </a:p>
        </p:txBody>
      </p:sp>
      <p:sp>
        <p:nvSpPr>
          <p:cNvPr id="9" name="Rechteck 8">
            <a:extLst>
              <a:ext uri="{FF2B5EF4-FFF2-40B4-BE49-F238E27FC236}">
                <a16:creationId xmlns:a16="http://schemas.microsoft.com/office/drawing/2014/main" id="{250DEAE5-D60D-4CA5-84A6-B0E6531B9B4D}"/>
              </a:ext>
            </a:extLst>
          </p:cNvPr>
          <p:cNvSpPr/>
          <p:nvPr/>
        </p:nvSpPr>
        <p:spPr>
          <a:xfrm>
            <a:off x="816849" y="1974592"/>
            <a:ext cx="2592000" cy="513334"/>
          </a:xfrm>
          <a:prstGeom prst="rect">
            <a:avLst/>
          </a:prstGeom>
          <a:solidFill>
            <a:schemeClr val="accent6">
              <a:lumMod val="60000"/>
              <a:lumOff val="4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10" name="Rechteck: abgerundete Ecken 9">
            <a:extLst>
              <a:ext uri="{FF2B5EF4-FFF2-40B4-BE49-F238E27FC236}">
                <a16:creationId xmlns:a16="http://schemas.microsoft.com/office/drawing/2014/main" id="{C301B13A-AB7D-4C8F-998C-B2821F859269}"/>
              </a:ext>
            </a:extLst>
          </p:cNvPr>
          <p:cNvSpPr/>
          <p:nvPr/>
        </p:nvSpPr>
        <p:spPr>
          <a:xfrm>
            <a:off x="816849" y="1974592"/>
            <a:ext cx="2592000" cy="513334"/>
          </a:xfrm>
          <a:prstGeom prst="roundRect">
            <a:avLst/>
          </a:prstGeom>
          <a:solidFill>
            <a:schemeClr val="accent6">
              <a:lumMod val="20000"/>
              <a:lumOff val="8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Nathan</a:t>
            </a:r>
          </a:p>
          <a:p>
            <a:pPr algn="ctr"/>
            <a:r>
              <a:rPr lang="de-DE" sz="1400" dirty="0">
                <a:solidFill>
                  <a:schemeClr val="tx1"/>
                </a:solidFill>
              </a:rPr>
              <a:t>2.Sam. 7,2</a:t>
            </a:r>
            <a:endParaRPr lang="de-DE" dirty="0">
              <a:solidFill>
                <a:schemeClr val="tx1"/>
              </a:solidFill>
            </a:endParaRPr>
          </a:p>
        </p:txBody>
      </p:sp>
      <p:sp>
        <p:nvSpPr>
          <p:cNvPr id="11" name="Rechteck 10">
            <a:extLst>
              <a:ext uri="{FF2B5EF4-FFF2-40B4-BE49-F238E27FC236}">
                <a16:creationId xmlns:a16="http://schemas.microsoft.com/office/drawing/2014/main" id="{DEA57BCD-3A0E-4F25-B993-559BEAA96E55}"/>
              </a:ext>
            </a:extLst>
          </p:cNvPr>
          <p:cNvSpPr/>
          <p:nvPr/>
        </p:nvSpPr>
        <p:spPr>
          <a:xfrm>
            <a:off x="816849" y="3860644"/>
            <a:ext cx="2592000" cy="513334"/>
          </a:xfrm>
          <a:prstGeom prst="rect">
            <a:avLst/>
          </a:prstGeom>
          <a:solidFill>
            <a:schemeClr val="accent1">
              <a:lumMod val="60000"/>
              <a:lumOff val="4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12" name="Rechteck: abgerundete Ecken 11">
            <a:extLst>
              <a:ext uri="{FF2B5EF4-FFF2-40B4-BE49-F238E27FC236}">
                <a16:creationId xmlns:a16="http://schemas.microsoft.com/office/drawing/2014/main" id="{34836323-3F62-4683-BF6C-D02516764EC6}"/>
              </a:ext>
            </a:extLst>
          </p:cNvPr>
          <p:cNvSpPr/>
          <p:nvPr/>
        </p:nvSpPr>
        <p:spPr>
          <a:xfrm>
            <a:off x="816849" y="3860644"/>
            <a:ext cx="2592000" cy="513334"/>
          </a:xfrm>
          <a:prstGeom prst="round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Achijo</a:t>
            </a:r>
            <a:r>
              <a:rPr lang="de-DE" dirty="0">
                <a:solidFill>
                  <a:schemeClr val="tx1"/>
                </a:solidFill>
              </a:rPr>
              <a:t> von Silo</a:t>
            </a:r>
          </a:p>
          <a:p>
            <a:pPr algn="ctr"/>
            <a:r>
              <a:rPr lang="de-DE" sz="1400" dirty="0">
                <a:solidFill>
                  <a:schemeClr val="tx1"/>
                </a:solidFill>
              </a:rPr>
              <a:t>1.Kö. 11,29</a:t>
            </a:r>
            <a:endParaRPr lang="de-DE" dirty="0">
              <a:solidFill>
                <a:schemeClr val="tx1"/>
              </a:solidFill>
            </a:endParaRPr>
          </a:p>
        </p:txBody>
      </p:sp>
      <p:sp>
        <p:nvSpPr>
          <p:cNvPr id="13" name="Rechteck 12">
            <a:extLst>
              <a:ext uri="{FF2B5EF4-FFF2-40B4-BE49-F238E27FC236}">
                <a16:creationId xmlns:a16="http://schemas.microsoft.com/office/drawing/2014/main" id="{08F7412D-87B1-4DDF-A69A-8A868A625710}"/>
              </a:ext>
            </a:extLst>
          </p:cNvPr>
          <p:cNvSpPr/>
          <p:nvPr/>
        </p:nvSpPr>
        <p:spPr>
          <a:xfrm>
            <a:off x="816849" y="4497816"/>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14" name="Rechteck: abgerundete Ecken 13">
            <a:extLst>
              <a:ext uri="{FF2B5EF4-FFF2-40B4-BE49-F238E27FC236}">
                <a16:creationId xmlns:a16="http://schemas.microsoft.com/office/drawing/2014/main" id="{34E0CC75-1DDE-4D40-B907-DF4B8D55CEC7}"/>
              </a:ext>
            </a:extLst>
          </p:cNvPr>
          <p:cNvSpPr/>
          <p:nvPr/>
        </p:nvSpPr>
        <p:spPr>
          <a:xfrm>
            <a:off x="816849" y="4497816"/>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Schemaja</a:t>
            </a:r>
            <a:endParaRPr lang="de-DE" dirty="0">
              <a:solidFill>
                <a:schemeClr val="tx1"/>
              </a:solidFill>
            </a:endParaRPr>
          </a:p>
          <a:p>
            <a:pPr algn="ctr"/>
            <a:r>
              <a:rPr lang="de-DE" sz="1400" dirty="0">
                <a:solidFill>
                  <a:schemeClr val="tx1"/>
                </a:solidFill>
              </a:rPr>
              <a:t>1.Kö. 12,22</a:t>
            </a:r>
            <a:endParaRPr lang="de-DE" dirty="0">
              <a:solidFill>
                <a:schemeClr val="tx1"/>
              </a:solidFill>
            </a:endParaRPr>
          </a:p>
        </p:txBody>
      </p:sp>
      <p:sp>
        <p:nvSpPr>
          <p:cNvPr id="15" name="Rechteck 14">
            <a:extLst>
              <a:ext uri="{FF2B5EF4-FFF2-40B4-BE49-F238E27FC236}">
                <a16:creationId xmlns:a16="http://schemas.microsoft.com/office/drawing/2014/main" id="{1594C1E9-BC0F-43C2-B6A1-FB8A3ED5A7E1}"/>
              </a:ext>
            </a:extLst>
          </p:cNvPr>
          <p:cNvSpPr/>
          <p:nvPr/>
        </p:nvSpPr>
        <p:spPr>
          <a:xfrm>
            <a:off x="816849" y="5134988"/>
            <a:ext cx="2592000" cy="513334"/>
          </a:xfrm>
          <a:prstGeom prst="rect">
            <a:avLst/>
          </a:prstGeom>
          <a:solidFill>
            <a:schemeClr val="accent1">
              <a:lumMod val="60000"/>
              <a:lumOff val="4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16" name="Rechteck: abgerundete Ecken 15">
            <a:extLst>
              <a:ext uri="{FF2B5EF4-FFF2-40B4-BE49-F238E27FC236}">
                <a16:creationId xmlns:a16="http://schemas.microsoft.com/office/drawing/2014/main" id="{478AC738-04EE-45E6-B2A5-3F00490A8441}"/>
              </a:ext>
            </a:extLst>
          </p:cNvPr>
          <p:cNvSpPr/>
          <p:nvPr/>
        </p:nvSpPr>
        <p:spPr>
          <a:xfrm>
            <a:off x="816849" y="5134988"/>
            <a:ext cx="2592000" cy="513334"/>
          </a:xfrm>
          <a:prstGeom prst="round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Mann Gottes</a:t>
            </a:r>
          </a:p>
          <a:p>
            <a:pPr algn="ctr"/>
            <a:r>
              <a:rPr lang="de-DE" sz="1400" dirty="0">
                <a:solidFill>
                  <a:schemeClr val="tx1"/>
                </a:solidFill>
              </a:rPr>
              <a:t>1.Kö. 13,1</a:t>
            </a:r>
            <a:endParaRPr lang="de-DE" dirty="0">
              <a:solidFill>
                <a:schemeClr val="tx1"/>
              </a:solidFill>
            </a:endParaRPr>
          </a:p>
        </p:txBody>
      </p:sp>
      <p:sp>
        <p:nvSpPr>
          <p:cNvPr id="18" name="Rechteck 17">
            <a:extLst>
              <a:ext uri="{FF2B5EF4-FFF2-40B4-BE49-F238E27FC236}">
                <a16:creationId xmlns:a16="http://schemas.microsoft.com/office/drawing/2014/main" id="{F9D8B918-3B99-4509-897B-217F9F80D21B}"/>
              </a:ext>
            </a:extLst>
          </p:cNvPr>
          <p:cNvSpPr/>
          <p:nvPr/>
        </p:nvSpPr>
        <p:spPr>
          <a:xfrm>
            <a:off x="3615736" y="1352441"/>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19" name="Rechteck: abgerundete Ecken 18">
            <a:extLst>
              <a:ext uri="{FF2B5EF4-FFF2-40B4-BE49-F238E27FC236}">
                <a16:creationId xmlns:a16="http://schemas.microsoft.com/office/drawing/2014/main" id="{2E768927-B242-44D0-89FE-D4097A230E34}"/>
              </a:ext>
            </a:extLst>
          </p:cNvPr>
          <p:cNvSpPr/>
          <p:nvPr/>
        </p:nvSpPr>
        <p:spPr>
          <a:xfrm>
            <a:off x="3615736" y="1352441"/>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Alter Prophet</a:t>
            </a:r>
          </a:p>
          <a:p>
            <a:pPr algn="ctr"/>
            <a:r>
              <a:rPr lang="de-DE" sz="1400" dirty="0">
                <a:solidFill>
                  <a:schemeClr val="tx1"/>
                </a:solidFill>
              </a:rPr>
              <a:t>1.Kö. 13,11</a:t>
            </a:r>
            <a:endParaRPr lang="de-DE" dirty="0">
              <a:solidFill>
                <a:schemeClr val="tx1"/>
              </a:solidFill>
            </a:endParaRPr>
          </a:p>
        </p:txBody>
      </p:sp>
      <p:sp>
        <p:nvSpPr>
          <p:cNvPr id="20" name="Rechteck 19">
            <a:extLst>
              <a:ext uri="{FF2B5EF4-FFF2-40B4-BE49-F238E27FC236}">
                <a16:creationId xmlns:a16="http://schemas.microsoft.com/office/drawing/2014/main" id="{E40159BC-8345-4D4E-A54A-9F26E8DF55C7}"/>
              </a:ext>
            </a:extLst>
          </p:cNvPr>
          <p:cNvSpPr/>
          <p:nvPr/>
        </p:nvSpPr>
        <p:spPr>
          <a:xfrm>
            <a:off x="3615736" y="1989613"/>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21" name="Rechteck: abgerundete Ecken 20">
            <a:extLst>
              <a:ext uri="{FF2B5EF4-FFF2-40B4-BE49-F238E27FC236}">
                <a16:creationId xmlns:a16="http://schemas.microsoft.com/office/drawing/2014/main" id="{636E5593-67E1-4973-93B7-4135056ED527}"/>
              </a:ext>
            </a:extLst>
          </p:cNvPr>
          <p:cNvSpPr/>
          <p:nvPr/>
        </p:nvSpPr>
        <p:spPr>
          <a:xfrm>
            <a:off x="3615736" y="1989613"/>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Jehu, Sohn </a:t>
            </a:r>
            <a:r>
              <a:rPr lang="de-DE" dirty="0" err="1">
                <a:solidFill>
                  <a:schemeClr val="tx1"/>
                </a:solidFill>
              </a:rPr>
              <a:t>Hananis</a:t>
            </a:r>
            <a:endParaRPr lang="de-DE" dirty="0">
              <a:solidFill>
                <a:schemeClr val="tx1"/>
              </a:solidFill>
            </a:endParaRPr>
          </a:p>
          <a:p>
            <a:pPr algn="ctr"/>
            <a:r>
              <a:rPr lang="de-DE" sz="1400" dirty="0">
                <a:solidFill>
                  <a:schemeClr val="tx1"/>
                </a:solidFill>
              </a:rPr>
              <a:t>1.Kö. 16,1</a:t>
            </a:r>
            <a:endParaRPr lang="de-DE" dirty="0">
              <a:solidFill>
                <a:schemeClr val="tx1"/>
              </a:solidFill>
            </a:endParaRPr>
          </a:p>
        </p:txBody>
      </p:sp>
      <p:sp>
        <p:nvSpPr>
          <p:cNvPr id="22" name="Rechteck 21">
            <a:extLst>
              <a:ext uri="{FF2B5EF4-FFF2-40B4-BE49-F238E27FC236}">
                <a16:creationId xmlns:a16="http://schemas.microsoft.com/office/drawing/2014/main" id="{7BDDEEE3-3A16-459D-B077-D931607B886E}"/>
              </a:ext>
            </a:extLst>
          </p:cNvPr>
          <p:cNvSpPr/>
          <p:nvPr/>
        </p:nvSpPr>
        <p:spPr>
          <a:xfrm>
            <a:off x="3615736" y="2626785"/>
            <a:ext cx="2592000" cy="513334"/>
          </a:xfrm>
          <a:prstGeom prst="rect">
            <a:avLst/>
          </a:prstGeom>
          <a:solidFill>
            <a:schemeClr val="accent1">
              <a:lumMod val="60000"/>
              <a:lumOff val="4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23" name="Rechteck: abgerundete Ecken 22">
            <a:extLst>
              <a:ext uri="{FF2B5EF4-FFF2-40B4-BE49-F238E27FC236}">
                <a16:creationId xmlns:a16="http://schemas.microsoft.com/office/drawing/2014/main" id="{BC8B8486-36A5-4ECC-86C2-01977E8E0777}"/>
              </a:ext>
            </a:extLst>
          </p:cNvPr>
          <p:cNvSpPr/>
          <p:nvPr/>
        </p:nvSpPr>
        <p:spPr>
          <a:xfrm>
            <a:off x="3615736" y="2626785"/>
            <a:ext cx="2592000" cy="513334"/>
          </a:xfrm>
          <a:prstGeom prst="round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Elia, der </a:t>
            </a:r>
            <a:r>
              <a:rPr lang="de-DE" dirty="0" err="1">
                <a:solidFill>
                  <a:schemeClr val="tx1"/>
                </a:solidFill>
              </a:rPr>
              <a:t>Tisbiter</a:t>
            </a:r>
            <a:endParaRPr lang="de-DE" dirty="0">
              <a:solidFill>
                <a:schemeClr val="tx1"/>
              </a:solidFill>
            </a:endParaRPr>
          </a:p>
          <a:p>
            <a:pPr algn="ctr"/>
            <a:r>
              <a:rPr lang="de-DE" sz="1400" dirty="0">
                <a:solidFill>
                  <a:schemeClr val="tx1"/>
                </a:solidFill>
              </a:rPr>
              <a:t>1.Kö. 17,1</a:t>
            </a:r>
            <a:endParaRPr lang="de-DE" dirty="0">
              <a:solidFill>
                <a:schemeClr val="tx1"/>
              </a:solidFill>
            </a:endParaRPr>
          </a:p>
        </p:txBody>
      </p:sp>
      <p:sp>
        <p:nvSpPr>
          <p:cNvPr id="24" name="Rechteck 23">
            <a:extLst>
              <a:ext uri="{FF2B5EF4-FFF2-40B4-BE49-F238E27FC236}">
                <a16:creationId xmlns:a16="http://schemas.microsoft.com/office/drawing/2014/main" id="{CC48700C-1850-470D-BE96-7C12301BD63C}"/>
              </a:ext>
            </a:extLst>
          </p:cNvPr>
          <p:cNvSpPr/>
          <p:nvPr/>
        </p:nvSpPr>
        <p:spPr>
          <a:xfrm>
            <a:off x="3615736" y="3257969"/>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25" name="Rechteck: abgerundete Ecken 24">
            <a:extLst>
              <a:ext uri="{FF2B5EF4-FFF2-40B4-BE49-F238E27FC236}">
                <a16:creationId xmlns:a16="http://schemas.microsoft.com/office/drawing/2014/main" id="{EB688949-BF15-494F-A6D9-A7B3A7F4E1CE}"/>
              </a:ext>
            </a:extLst>
          </p:cNvPr>
          <p:cNvSpPr/>
          <p:nvPr/>
        </p:nvSpPr>
        <p:spPr>
          <a:xfrm>
            <a:off x="3615736" y="3257969"/>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Prophet in Samaria</a:t>
            </a:r>
          </a:p>
          <a:p>
            <a:pPr algn="ctr"/>
            <a:r>
              <a:rPr lang="de-DE" sz="1400" dirty="0">
                <a:solidFill>
                  <a:schemeClr val="tx1"/>
                </a:solidFill>
              </a:rPr>
              <a:t>1.Kö. 20,13</a:t>
            </a:r>
            <a:endParaRPr lang="de-DE" dirty="0">
              <a:solidFill>
                <a:schemeClr val="tx1"/>
              </a:solidFill>
            </a:endParaRPr>
          </a:p>
        </p:txBody>
      </p:sp>
      <p:sp>
        <p:nvSpPr>
          <p:cNvPr id="26" name="Rechteck 25">
            <a:extLst>
              <a:ext uri="{FF2B5EF4-FFF2-40B4-BE49-F238E27FC236}">
                <a16:creationId xmlns:a16="http://schemas.microsoft.com/office/drawing/2014/main" id="{560A740A-2C6A-48A3-B463-FF3145419ED5}"/>
              </a:ext>
            </a:extLst>
          </p:cNvPr>
          <p:cNvSpPr/>
          <p:nvPr/>
        </p:nvSpPr>
        <p:spPr>
          <a:xfrm>
            <a:off x="3615736" y="3895141"/>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27" name="Rechteck: abgerundete Ecken 26">
            <a:extLst>
              <a:ext uri="{FF2B5EF4-FFF2-40B4-BE49-F238E27FC236}">
                <a16:creationId xmlns:a16="http://schemas.microsoft.com/office/drawing/2014/main" id="{A4EE88D8-7505-4414-A831-00926748E21B}"/>
              </a:ext>
            </a:extLst>
          </p:cNvPr>
          <p:cNvSpPr/>
          <p:nvPr/>
        </p:nvSpPr>
        <p:spPr>
          <a:xfrm>
            <a:off x="3615736" y="3895141"/>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Prophetensohn</a:t>
            </a:r>
          </a:p>
          <a:p>
            <a:pPr algn="ctr"/>
            <a:r>
              <a:rPr lang="de-DE" sz="1400" dirty="0">
                <a:solidFill>
                  <a:schemeClr val="tx1"/>
                </a:solidFill>
              </a:rPr>
              <a:t>1.Kö. 20,35</a:t>
            </a:r>
            <a:endParaRPr lang="de-DE" dirty="0">
              <a:solidFill>
                <a:schemeClr val="tx1"/>
              </a:solidFill>
            </a:endParaRPr>
          </a:p>
        </p:txBody>
      </p:sp>
      <p:sp>
        <p:nvSpPr>
          <p:cNvPr id="28" name="Rechteck 27">
            <a:extLst>
              <a:ext uri="{FF2B5EF4-FFF2-40B4-BE49-F238E27FC236}">
                <a16:creationId xmlns:a16="http://schemas.microsoft.com/office/drawing/2014/main" id="{2C3977DE-3BE1-41EF-A10D-16D003D9899E}"/>
              </a:ext>
            </a:extLst>
          </p:cNvPr>
          <p:cNvSpPr/>
          <p:nvPr/>
        </p:nvSpPr>
        <p:spPr>
          <a:xfrm>
            <a:off x="3615736" y="4518209"/>
            <a:ext cx="2592000" cy="513334"/>
          </a:xfrm>
          <a:prstGeom prst="rect">
            <a:avLst/>
          </a:prstGeom>
          <a:solidFill>
            <a:schemeClr val="accent1">
              <a:lumMod val="60000"/>
              <a:lumOff val="4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29" name="Rechteck: abgerundete Ecken 28">
            <a:extLst>
              <a:ext uri="{FF2B5EF4-FFF2-40B4-BE49-F238E27FC236}">
                <a16:creationId xmlns:a16="http://schemas.microsoft.com/office/drawing/2014/main" id="{278389C2-9896-44C9-B902-4DDCD5C42074}"/>
              </a:ext>
            </a:extLst>
          </p:cNvPr>
          <p:cNvSpPr/>
          <p:nvPr/>
        </p:nvSpPr>
        <p:spPr>
          <a:xfrm>
            <a:off x="3615736" y="4518209"/>
            <a:ext cx="2592000" cy="513334"/>
          </a:xfrm>
          <a:prstGeom prst="round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Micha, Sohn </a:t>
            </a:r>
            <a:r>
              <a:rPr lang="de-DE" dirty="0" err="1">
                <a:solidFill>
                  <a:schemeClr val="tx1"/>
                </a:solidFill>
              </a:rPr>
              <a:t>Jimlas</a:t>
            </a:r>
            <a:endParaRPr lang="de-DE" dirty="0">
              <a:solidFill>
                <a:schemeClr val="tx1"/>
              </a:solidFill>
            </a:endParaRPr>
          </a:p>
          <a:p>
            <a:pPr algn="ctr"/>
            <a:r>
              <a:rPr lang="de-DE" sz="1400" dirty="0">
                <a:solidFill>
                  <a:schemeClr val="tx1"/>
                </a:solidFill>
              </a:rPr>
              <a:t>1.Kö. 22,8</a:t>
            </a:r>
            <a:endParaRPr lang="de-DE" dirty="0">
              <a:solidFill>
                <a:schemeClr val="tx1"/>
              </a:solidFill>
            </a:endParaRPr>
          </a:p>
        </p:txBody>
      </p:sp>
      <p:sp>
        <p:nvSpPr>
          <p:cNvPr id="30" name="Rechteck 29">
            <a:extLst>
              <a:ext uri="{FF2B5EF4-FFF2-40B4-BE49-F238E27FC236}">
                <a16:creationId xmlns:a16="http://schemas.microsoft.com/office/drawing/2014/main" id="{C23E7A06-6A83-4EFF-890B-5115F1228C1B}"/>
              </a:ext>
            </a:extLst>
          </p:cNvPr>
          <p:cNvSpPr/>
          <p:nvPr/>
        </p:nvSpPr>
        <p:spPr>
          <a:xfrm>
            <a:off x="3615736" y="5141277"/>
            <a:ext cx="2592000" cy="513334"/>
          </a:xfrm>
          <a:prstGeom prst="rect">
            <a:avLst/>
          </a:prstGeom>
          <a:solidFill>
            <a:schemeClr val="accent1">
              <a:lumMod val="60000"/>
              <a:lumOff val="4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31" name="Rechteck: abgerundete Ecken 30">
            <a:extLst>
              <a:ext uri="{FF2B5EF4-FFF2-40B4-BE49-F238E27FC236}">
                <a16:creationId xmlns:a16="http://schemas.microsoft.com/office/drawing/2014/main" id="{1491AEA9-00C1-42AD-ABF6-0CE835F36D73}"/>
              </a:ext>
            </a:extLst>
          </p:cNvPr>
          <p:cNvSpPr/>
          <p:nvPr/>
        </p:nvSpPr>
        <p:spPr>
          <a:xfrm>
            <a:off x="3615736" y="5141277"/>
            <a:ext cx="2592000" cy="513334"/>
          </a:xfrm>
          <a:prstGeom prst="round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Elisa, Sohn </a:t>
            </a:r>
            <a:r>
              <a:rPr lang="de-DE" dirty="0" err="1">
                <a:solidFill>
                  <a:schemeClr val="tx1"/>
                </a:solidFill>
              </a:rPr>
              <a:t>Saphats</a:t>
            </a:r>
            <a:endParaRPr lang="de-DE" dirty="0">
              <a:solidFill>
                <a:schemeClr val="tx1"/>
              </a:solidFill>
            </a:endParaRPr>
          </a:p>
          <a:p>
            <a:pPr algn="ctr"/>
            <a:r>
              <a:rPr lang="de-DE" sz="1400" dirty="0">
                <a:solidFill>
                  <a:schemeClr val="tx1"/>
                </a:solidFill>
              </a:rPr>
              <a:t>1.Kö. 19,19</a:t>
            </a:r>
            <a:endParaRPr lang="de-DE" dirty="0">
              <a:solidFill>
                <a:schemeClr val="tx1"/>
              </a:solidFill>
            </a:endParaRPr>
          </a:p>
        </p:txBody>
      </p:sp>
      <p:sp>
        <p:nvSpPr>
          <p:cNvPr id="32" name="Rechteck 31">
            <a:extLst>
              <a:ext uri="{FF2B5EF4-FFF2-40B4-BE49-F238E27FC236}">
                <a16:creationId xmlns:a16="http://schemas.microsoft.com/office/drawing/2014/main" id="{56B41DD7-8DB6-4EC5-8B41-44CEB745FD4B}"/>
              </a:ext>
            </a:extLst>
          </p:cNvPr>
          <p:cNvSpPr/>
          <p:nvPr/>
        </p:nvSpPr>
        <p:spPr>
          <a:xfrm>
            <a:off x="6414625" y="1354795"/>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33" name="Rechteck: abgerundete Ecken 32">
            <a:extLst>
              <a:ext uri="{FF2B5EF4-FFF2-40B4-BE49-F238E27FC236}">
                <a16:creationId xmlns:a16="http://schemas.microsoft.com/office/drawing/2014/main" id="{CA6150B8-CD82-44F7-A0FD-7606481501F2}"/>
              </a:ext>
            </a:extLst>
          </p:cNvPr>
          <p:cNvSpPr/>
          <p:nvPr/>
        </p:nvSpPr>
        <p:spPr>
          <a:xfrm>
            <a:off x="6414625" y="1354795"/>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Hulda, Frau </a:t>
            </a:r>
            <a:r>
              <a:rPr lang="de-DE" dirty="0" err="1">
                <a:solidFill>
                  <a:schemeClr val="tx1"/>
                </a:solidFill>
              </a:rPr>
              <a:t>Schallums</a:t>
            </a:r>
            <a:endParaRPr lang="de-DE" dirty="0">
              <a:solidFill>
                <a:schemeClr val="tx1"/>
              </a:solidFill>
            </a:endParaRPr>
          </a:p>
          <a:p>
            <a:pPr algn="ctr"/>
            <a:r>
              <a:rPr lang="de-DE" sz="1400" dirty="0">
                <a:solidFill>
                  <a:schemeClr val="tx1"/>
                </a:solidFill>
              </a:rPr>
              <a:t>1.Kö. 12,22</a:t>
            </a:r>
            <a:endParaRPr lang="de-DE" dirty="0">
              <a:solidFill>
                <a:schemeClr val="tx1"/>
              </a:solidFill>
            </a:endParaRPr>
          </a:p>
        </p:txBody>
      </p:sp>
      <p:sp>
        <p:nvSpPr>
          <p:cNvPr id="34" name="Rechteck 33">
            <a:extLst>
              <a:ext uri="{FF2B5EF4-FFF2-40B4-BE49-F238E27FC236}">
                <a16:creationId xmlns:a16="http://schemas.microsoft.com/office/drawing/2014/main" id="{83F93F96-70F2-45B5-85B0-3FCCAD41D19C}"/>
              </a:ext>
            </a:extLst>
          </p:cNvPr>
          <p:cNvSpPr/>
          <p:nvPr/>
        </p:nvSpPr>
        <p:spPr>
          <a:xfrm>
            <a:off x="816849" y="2616936"/>
            <a:ext cx="2592000" cy="513334"/>
          </a:xfrm>
          <a:prstGeom prst="rect">
            <a:avLst/>
          </a:prstGeom>
          <a:solidFill>
            <a:schemeClr val="accent6">
              <a:lumMod val="60000"/>
              <a:lumOff val="4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35" name="Rechteck: abgerundete Ecken 34">
            <a:extLst>
              <a:ext uri="{FF2B5EF4-FFF2-40B4-BE49-F238E27FC236}">
                <a16:creationId xmlns:a16="http://schemas.microsoft.com/office/drawing/2014/main" id="{6D8EC558-2A18-42D4-91B5-32917C46ABCA}"/>
              </a:ext>
            </a:extLst>
          </p:cNvPr>
          <p:cNvSpPr/>
          <p:nvPr/>
        </p:nvSpPr>
        <p:spPr>
          <a:xfrm>
            <a:off x="816849" y="2616936"/>
            <a:ext cx="2592000" cy="513334"/>
          </a:xfrm>
          <a:prstGeom prst="roundRect">
            <a:avLst/>
          </a:prstGeom>
          <a:solidFill>
            <a:schemeClr val="accent6">
              <a:lumMod val="20000"/>
              <a:lumOff val="8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Heman, Seher David</a:t>
            </a:r>
          </a:p>
          <a:p>
            <a:pPr algn="ctr"/>
            <a:r>
              <a:rPr lang="de-DE" sz="1400" dirty="0">
                <a:solidFill>
                  <a:schemeClr val="tx1"/>
                </a:solidFill>
              </a:rPr>
              <a:t>1.Chr. 25,5 (Enkel Samuels)</a:t>
            </a:r>
            <a:endParaRPr lang="de-DE" dirty="0">
              <a:solidFill>
                <a:schemeClr val="tx1"/>
              </a:solidFill>
            </a:endParaRPr>
          </a:p>
        </p:txBody>
      </p:sp>
      <p:sp>
        <p:nvSpPr>
          <p:cNvPr id="36" name="Rechteck 35">
            <a:extLst>
              <a:ext uri="{FF2B5EF4-FFF2-40B4-BE49-F238E27FC236}">
                <a16:creationId xmlns:a16="http://schemas.microsoft.com/office/drawing/2014/main" id="{E67AE2D5-E70D-45E6-A88B-29318B44B456}"/>
              </a:ext>
            </a:extLst>
          </p:cNvPr>
          <p:cNvSpPr/>
          <p:nvPr/>
        </p:nvSpPr>
        <p:spPr>
          <a:xfrm>
            <a:off x="816849" y="3245766"/>
            <a:ext cx="2592000" cy="513334"/>
          </a:xfrm>
          <a:prstGeom prst="rect">
            <a:avLst/>
          </a:prstGeom>
          <a:solidFill>
            <a:schemeClr val="accent6">
              <a:lumMod val="60000"/>
              <a:lumOff val="4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37" name="Rechteck: abgerundete Ecken 36">
            <a:extLst>
              <a:ext uri="{FF2B5EF4-FFF2-40B4-BE49-F238E27FC236}">
                <a16:creationId xmlns:a16="http://schemas.microsoft.com/office/drawing/2014/main" id="{4567E7DE-528D-42A9-9BB1-17DCE066FD69}"/>
              </a:ext>
            </a:extLst>
          </p:cNvPr>
          <p:cNvSpPr/>
          <p:nvPr/>
        </p:nvSpPr>
        <p:spPr>
          <a:xfrm>
            <a:off x="816849" y="3245766"/>
            <a:ext cx="2592000" cy="513334"/>
          </a:xfrm>
          <a:prstGeom prst="roundRect">
            <a:avLst/>
          </a:prstGeom>
          <a:solidFill>
            <a:schemeClr val="accent6">
              <a:lumMod val="20000"/>
              <a:lumOff val="80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Iddo</a:t>
            </a:r>
            <a:r>
              <a:rPr lang="de-DE" dirty="0">
                <a:solidFill>
                  <a:schemeClr val="tx1"/>
                </a:solidFill>
              </a:rPr>
              <a:t>, der Seher</a:t>
            </a:r>
          </a:p>
          <a:p>
            <a:pPr algn="ctr"/>
            <a:r>
              <a:rPr lang="de-DE" sz="1400" dirty="0">
                <a:solidFill>
                  <a:schemeClr val="tx1"/>
                </a:solidFill>
              </a:rPr>
              <a:t>2.Chr. 9,29</a:t>
            </a:r>
            <a:endParaRPr lang="de-DE" dirty="0">
              <a:solidFill>
                <a:schemeClr val="tx1"/>
              </a:solidFill>
            </a:endParaRPr>
          </a:p>
        </p:txBody>
      </p:sp>
      <p:sp>
        <p:nvSpPr>
          <p:cNvPr id="38" name="Rechteck 37">
            <a:extLst>
              <a:ext uri="{FF2B5EF4-FFF2-40B4-BE49-F238E27FC236}">
                <a16:creationId xmlns:a16="http://schemas.microsoft.com/office/drawing/2014/main" id="{E3DED091-3853-4C8D-852A-6385D7D1EF7B}"/>
              </a:ext>
            </a:extLst>
          </p:cNvPr>
          <p:cNvSpPr/>
          <p:nvPr/>
        </p:nvSpPr>
        <p:spPr>
          <a:xfrm>
            <a:off x="6414625" y="1989613"/>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39" name="Rechteck: abgerundete Ecken 38">
            <a:extLst>
              <a:ext uri="{FF2B5EF4-FFF2-40B4-BE49-F238E27FC236}">
                <a16:creationId xmlns:a16="http://schemas.microsoft.com/office/drawing/2014/main" id="{852EC977-9335-4EBB-9B2D-56098B866C68}"/>
              </a:ext>
            </a:extLst>
          </p:cNvPr>
          <p:cNvSpPr/>
          <p:nvPr/>
        </p:nvSpPr>
        <p:spPr>
          <a:xfrm>
            <a:off x="6414625" y="1989613"/>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Asarja</a:t>
            </a:r>
            <a:r>
              <a:rPr lang="de-DE" dirty="0">
                <a:solidFill>
                  <a:schemeClr val="tx1"/>
                </a:solidFill>
              </a:rPr>
              <a:t>, Sohn </a:t>
            </a:r>
            <a:r>
              <a:rPr lang="de-DE" dirty="0" err="1">
                <a:solidFill>
                  <a:schemeClr val="tx1"/>
                </a:solidFill>
              </a:rPr>
              <a:t>Odeds</a:t>
            </a:r>
            <a:endParaRPr lang="de-DE" dirty="0">
              <a:solidFill>
                <a:schemeClr val="tx1"/>
              </a:solidFill>
            </a:endParaRPr>
          </a:p>
          <a:p>
            <a:pPr algn="ctr"/>
            <a:r>
              <a:rPr lang="de-DE" sz="1400" dirty="0">
                <a:solidFill>
                  <a:schemeClr val="tx1"/>
                </a:solidFill>
              </a:rPr>
              <a:t>2.Chr. 15,1</a:t>
            </a:r>
            <a:endParaRPr lang="de-DE" dirty="0">
              <a:solidFill>
                <a:schemeClr val="tx1"/>
              </a:solidFill>
            </a:endParaRPr>
          </a:p>
        </p:txBody>
      </p:sp>
      <p:sp>
        <p:nvSpPr>
          <p:cNvPr id="40" name="Rechteck 39">
            <a:extLst>
              <a:ext uri="{FF2B5EF4-FFF2-40B4-BE49-F238E27FC236}">
                <a16:creationId xmlns:a16="http://schemas.microsoft.com/office/drawing/2014/main" id="{613342D7-8A74-4F9C-B394-03256067CAE2}"/>
              </a:ext>
            </a:extLst>
          </p:cNvPr>
          <p:cNvSpPr/>
          <p:nvPr/>
        </p:nvSpPr>
        <p:spPr>
          <a:xfrm>
            <a:off x="6414625" y="2626785"/>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1" name="Rechteck: abgerundete Ecken 40">
            <a:extLst>
              <a:ext uri="{FF2B5EF4-FFF2-40B4-BE49-F238E27FC236}">
                <a16:creationId xmlns:a16="http://schemas.microsoft.com/office/drawing/2014/main" id="{17393615-C959-449D-9DF8-1F054B7AE701}"/>
              </a:ext>
            </a:extLst>
          </p:cNvPr>
          <p:cNvSpPr/>
          <p:nvPr/>
        </p:nvSpPr>
        <p:spPr>
          <a:xfrm>
            <a:off x="6414625" y="2626785"/>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Hanani</a:t>
            </a:r>
            <a:r>
              <a:rPr lang="de-DE" dirty="0">
                <a:solidFill>
                  <a:schemeClr val="tx1"/>
                </a:solidFill>
              </a:rPr>
              <a:t>, der Seher</a:t>
            </a:r>
          </a:p>
          <a:p>
            <a:pPr algn="ctr"/>
            <a:r>
              <a:rPr lang="de-DE" sz="1400" dirty="0">
                <a:solidFill>
                  <a:schemeClr val="tx1"/>
                </a:solidFill>
              </a:rPr>
              <a:t>2.Chr. 16,7</a:t>
            </a:r>
            <a:endParaRPr lang="de-DE" dirty="0">
              <a:solidFill>
                <a:schemeClr val="tx1"/>
              </a:solidFill>
            </a:endParaRPr>
          </a:p>
        </p:txBody>
      </p:sp>
      <p:sp>
        <p:nvSpPr>
          <p:cNvPr id="42" name="Rechteck 41">
            <a:extLst>
              <a:ext uri="{FF2B5EF4-FFF2-40B4-BE49-F238E27FC236}">
                <a16:creationId xmlns:a16="http://schemas.microsoft.com/office/drawing/2014/main" id="{F1CA9553-6DA5-4DB6-ACC7-2AFF38FE36F7}"/>
              </a:ext>
            </a:extLst>
          </p:cNvPr>
          <p:cNvSpPr/>
          <p:nvPr/>
        </p:nvSpPr>
        <p:spPr>
          <a:xfrm>
            <a:off x="6414625" y="3257969"/>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3" name="Rechteck: abgerundete Ecken 42">
            <a:extLst>
              <a:ext uri="{FF2B5EF4-FFF2-40B4-BE49-F238E27FC236}">
                <a16:creationId xmlns:a16="http://schemas.microsoft.com/office/drawing/2014/main" id="{E18C1579-8ED2-4F71-B5E5-E7114BE59215}"/>
              </a:ext>
            </a:extLst>
          </p:cNvPr>
          <p:cNvSpPr/>
          <p:nvPr/>
        </p:nvSpPr>
        <p:spPr>
          <a:xfrm>
            <a:off x="6414625" y="3257969"/>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Jehasiel</a:t>
            </a:r>
            <a:r>
              <a:rPr lang="de-DE" dirty="0">
                <a:solidFill>
                  <a:schemeClr val="tx1"/>
                </a:solidFill>
              </a:rPr>
              <a:t>, S. Sacharjas</a:t>
            </a:r>
          </a:p>
          <a:p>
            <a:pPr algn="ctr"/>
            <a:r>
              <a:rPr lang="de-DE" sz="1400" dirty="0">
                <a:solidFill>
                  <a:schemeClr val="tx1"/>
                </a:solidFill>
              </a:rPr>
              <a:t>2.Chr. 20,14</a:t>
            </a:r>
            <a:endParaRPr lang="de-DE" dirty="0">
              <a:solidFill>
                <a:schemeClr val="tx1"/>
              </a:solidFill>
            </a:endParaRPr>
          </a:p>
        </p:txBody>
      </p:sp>
      <p:sp>
        <p:nvSpPr>
          <p:cNvPr id="44" name="Rechteck 43">
            <a:extLst>
              <a:ext uri="{FF2B5EF4-FFF2-40B4-BE49-F238E27FC236}">
                <a16:creationId xmlns:a16="http://schemas.microsoft.com/office/drawing/2014/main" id="{D30AE7A8-FD73-443E-B134-3FC48E99FB11}"/>
              </a:ext>
            </a:extLst>
          </p:cNvPr>
          <p:cNvSpPr/>
          <p:nvPr/>
        </p:nvSpPr>
        <p:spPr>
          <a:xfrm>
            <a:off x="6414623" y="3895141"/>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5" name="Rechteck: abgerundete Ecken 44">
            <a:extLst>
              <a:ext uri="{FF2B5EF4-FFF2-40B4-BE49-F238E27FC236}">
                <a16:creationId xmlns:a16="http://schemas.microsoft.com/office/drawing/2014/main" id="{8C74168E-EE2C-429A-B542-82AFDF2A3026}"/>
              </a:ext>
            </a:extLst>
          </p:cNvPr>
          <p:cNvSpPr/>
          <p:nvPr/>
        </p:nvSpPr>
        <p:spPr>
          <a:xfrm>
            <a:off x="6414623" y="3895141"/>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Elieser, S. </a:t>
            </a:r>
            <a:r>
              <a:rPr lang="de-DE" dirty="0" err="1">
                <a:solidFill>
                  <a:schemeClr val="tx1"/>
                </a:solidFill>
              </a:rPr>
              <a:t>Dodawehs</a:t>
            </a:r>
            <a:endParaRPr lang="de-DE" dirty="0">
              <a:solidFill>
                <a:schemeClr val="tx1"/>
              </a:solidFill>
            </a:endParaRPr>
          </a:p>
          <a:p>
            <a:pPr algn="ctr"/>
            <a:r>
              <a:rPr lang="de-DE" sz="1400" dirty="0">
                <a:solidFill>
                  <a:schemeClr val="tx1"/>
                </a:solidFill>
              </a:rPr>
              <a:t>2.Chr. 20,37</a:t>
            </a:r>
            <a:endParaRPr lang="de-DE" dirty="0">
              <a:solidFill>
                <a:schemeClr val="tx1"/>
              </a:solidFill>
            </a:endParaRPr>
          </a:p>
        </p:txBody>
      </p:sp>
      <p:sp>
        <p:nvSpPr>
          <p:cNvPr id="46" name="Rechteck 45">
            <a:extLst>
              <a:ext uri="{FF2B5EF4-FFF2-40B4-BE49-F238E27FC236}">
                <a16:creationId xmlns:a16="http://schemas.microsoft.com/office/drawing/2014/main" id="{6D9DB802-7E46-4085-9226-8444684790E6}"/>
              </a:ext>
            </a:extLst>
          </p:cNvPr>
          <p:cNvSpPr/>
          <p:nvPr/>
        </p:nvSpPr>
        <p:spPr>
          <a:xfrm>
            <a:off x="6414623" y="4526325"/>
            <a:ext cx="2592000" cy="513334"/>
          </a:xfrm>
          <a:prstGeom prst="rect">
            <a:avLst/>
          </a:prstGeom>
          <a:solidFill>
            <a:schemeClr val="accent1">
              <a:lumMod val="60000"/>
              <a:lumOff val="4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7" name="Rechteck: abgerundete Ecken 46">
            <a:extLst>
              <a:ext uri="{FF2B5EF4-FFF2-40B4-BE49-F238E27FC236}">
                <a16:creationId xmlns:a16="http://schemas.microsoft.com/office/drawing/2014/main" id="{03B5C0D1-1D7D-46FF-B5B7-0DE5F6C614CD}"/>
              </a:ext>
            </a:extLst>
          </p:cNvPr>
          <p:cNvSpPr/>
          <p:nvPr/>
        </p:nvSpPr>
        <p:spPr>
          <a:xfrm>
            <a:off x="6414623" y="4526325"/>
            <a:ext cx="2592000" cy="513334"/>
          </a:xfrm>
          <a:prstGeom prst="round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Sacharja, S. Jojadas</a:t>
            </a:r>
          </a:p>
          <a:p>
            <a:pPr algn="ctr"/>
            <a:r>
              <a:rPr lang="de-DE" sz="1400" dirty="0">
                <a:solidFill>
                  <a:schemeClr val="tx1"/>
                </a:solidFill>
              </a:rPr>
              <a:t>1.Chr. 24,20</a:t>
            </a:r>
            <a:endParaRPr lang="de-DE" dirty="0">
              <a:solidFill>
                <a:schemeClr val="tx1"/>
              </a:solidFill>
            </a:endParaRPr>
          </a:p>
        </p:txBody>
      </p:sp>
      <p:sp>
        <p:nvSpPr>
          <p:cNvPr id="48" name="Rechteck 47">
            <a:extLst>
              <a:ext uri="{FF2B5EF4-FFF2-40B4-BE49-F238E27FC236}">
                <a16:creationId xmlns:a16="http://schemas.microsoft.com/office/drawing/2014/main" id="{F983174D-2A3A-4534-B453-FBAEFC510C4E}"/>
              </a:ext>
            </a:extLst>
          </p:cNvPr>
          <p:cNvSpPr/>
          <p:nvPr/>
        </p:nvSpPr>
        <p:spPr>
          <a:xfrm>
            <a:off x="6414623" y="5163497"/>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9" name="Rechteck: abgerundete Ecken 48">
            <a:extLst>
              <a:ext uri="{FF2B5EF4-FFF2-40B4-BE49-F238E27FC236}">
                <a16:creationId xmlns:a16="http://schemas.microsoft.com/office/drawing/2014/main" id="{D0525549-F7DA-4640-8D9C-0C406928F972}"/>
              </a:ext>
            </a:extLst>
          </p:cNvPr>
          <p:cNvSpPr/>
          <p:nvPr/>
        </p:nvSpPr>
        <p:spPr>
          <a:xfrm>
            <a:off x="6414623" y="5163497"/>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Obed</a:t>
            </a:r>
          </a:p>
          <a:p>
            <a:pPr algn="ctr"/>
            <a:r>
              <a:rPr lang="de-DE" sz="1400" dirty="0">
                <a:solidFill>
                  <a:schemeClr val="tx1"/>
                </a:solidFill>
              </a:rPr>
              <a:t>2.Chr. 28,9</a:t>
            </a:r>
            <a:endParaRPr lang="de-DE" dirty="0">
              <a:solidFill>
                <a:schemeClr val="tx1"/>
              </a:solidFill>
            </a:endParaRPr>
          </a:p>
        </p:txBody>
      </p:sp>
      <p:sp>
        <p:nvSpPr>
          <p:cNvPr id="50" name="Rechteck 49">
            <a:extLst>
              <a:ext uri="{FF2B5EF4-FFF2-40B4-BE49-F238E27FC236}">
                <a16:creationId xmlns:a16="http://schemas.microsoft.com/office/drawing/2014/main" id="{76E17139-29BC-4D39-B61B-9E994F660130}"/>
              </a:ext>
            </a:extLst>
          </p:cNvPr>
          <p:cNvSpPr/>
          <p:nvPr/>
        </p:nvSpPr>
        <p:spPr>
          <a:xfrm>
            <a:off x="9213512" y="1351537"/>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1" name="Rechteck: abgerundete Ecken 50">
            <a:extLst>
              <a:ext uri="{FF2B5EF4-FFF2-40B4-BE49-F238E27FC236}">
                <a16:creationId xmlns:a16="http://schemas.microsoft.com/office/drawing/2014/main" id="{6C86121A-FD7A-49BC-BF60-F3303BF91AAB}"/>
              </a:ext>
            </a:extLst>
          </p:cNvPr>
          <p:cNvSpPr/>
          <p:nvPr/>
        </p:nvSpPr>
        <p:spPr>
          <a:xfrm>
            <a:off x="9213512" y="1351537"/>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Asaph der Seher</a:t>
            </a:r>
          </a:p>
          <a:p>
            <a:pPr algn="ctr"/>
            <a:r>
              <a:rPr lang="de-DE" sz="1400" dirty="0">
                <a:solidFill>
                  <a:schemeClr val="tx1"/>
                </a:solidFill>
              </a:rPr>
              <a:t>2.Chr. 29,30</a:t>
            </a:r>
            <a:endParaRPr lang="de-DE" dirty="0">
              <a:solidFill>
                <a:schemeClr val="tx1"/>
              </a:solidFill>
            </a:endParaRPr>
          </a:p>
        </p:txBody>
      </p:sp>
      <p:sp>
        <p:nvSpPr>
          <p:cNvPr id="52" name="Rechteck 51">
            <a:extLst>
              <a:ext uri="{FF2B5EF4-FFF2-40B4-BE49-F238E27FC236}">
                <a16:creationId xmlns:a16="http://schemas.microsoft.com/office/drawing/2014/main" id="{45225469-98BE-4DAA-B7ED-9AF1A9897CB8}"/>
              </a:ext>
            </a:extLst>
          </p:cNvPr>
          <p:cNvSpPr/>
          <p:nvPr/>
        </p:nvSpPr>
        <p:spPr>
          <a:xfrm>
            <a:off x="9213512" y="1974605"/>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3" name="Rechteck: abgerundete Ecken 52">
            <a:extLst>
              <a:ext uri="{FF2B5EF4-FFF2-40B4-BE49-F238E27FC236}">
                <a16:creationId xmlns:a16="http://schemas.microsoft.com/office/drawing/2014/main" id="{5FC60375-13C7-4043-80D0-00C5ACE70DD8}"/>
              </a:ext>
            </a:extLst>
          </p:cNvPr>
          <p:cNvSpPr/>
          <p:nvPr/>
        </p:nvSpPr>
        <p:spPr>
          <a:xfrm>
            <a:off x="9213512" y="1974605"/>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Urija</a:t>
            </a:r>
            <a:r>
              <a:rPr lang="de-DE" dirty="0">
                <a:solidFill>
                  <a:schemeClr val="tx1"/>
                </a:solidFill>
              </a:rPr>
              <a:t>, S. </a:t>
            </a:r>
            <a:r>
              <a:rPr lang="de-DE" dirty="0" err="1">
                <a:solidFill>
                  <a:schemeClr val="tx1"/>
                </a:solidFill>
              </a:rPr>
              <a:t>Schemajas</a:t>
            </a:r>
            <a:endParaRPr lang="de-DE" dirty="0">
              <a:solidFill>
                <a:schemeClr val="tx1"/>
              </a:solidFill>
            </a:endParaRPr>
          </a:p>
          <a:p>
            <a:pPr algn="ctr"/>
            <a:r>
              <a:rPr lang="de-DE" sz="1400" dirty="0">
                <a:solidFill>
                  <a:schemeClr val="tx1"/>
                </a:solidFill>
              </a:rPr>
              <a:t>Jer. 26,20</a:t>
            </a:r>
            <a:endParaRPr lang="de-DE" dirty="0">
              <a:solidFill>
                <a:schemeClr val="tx1"/>
              </a:solidFill>
            </a:endParaRPr>
          </a:p>
        </p:txBody>
      </p:sp>
      <p:sp>
        <p:nvSpPr>
          <p:cNvPr id="54" name="Rechteck 53">
            <a:extLst>
              <a:ext uri="{FF2B5EF4-FFF2-40B4-BE49-F238E27FC236}">
                <a16:creationId xmlns:a16="http://schemas.microsoft.com/office/drawing/2014/main" id="{4BA12631-06F3-4BA0-B564-247E31DE5D58}"/>
              </a:ext>
            </a:extLst>
          </p:cNvPr>
          <p:cNvSpPr/>
          <p:nvPr/>
        </p:nvSpPr>
        <p:spPr>
          <a:xfrm>
            <a:off x="9213510" y="3887628"/>
            <a:ext cx="2592000" cy="513334"/>
          </a:xfrm>
          <a:prstGeom prst="rect">
            <a:avLst/>
          </a:prstGeom>
          <a:solidFill>
            <a:schemeClr val="bg1">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5" name="Rechteck: abgerundete Ecken 54">
            <a:extLst>
              <a:ext uri="{FF2B5EF4-FFF2-40B4-BE49-F238E27FC236}">
                <a16:creationId xmlns:a16="http://schemas.microsoft.com/office/drawing/2014/main" id="{B25095BA-2954-41DE-9929-08B8FEF7929B}"/>
              </a:ext>
            </a:extLst>
          </p:cNvPr>
          <p:cNvSpPr/>
          <p:nvPr/>
        </p:nvSpPr>
        <p:spPr>
          <a:xfrm>
            <a:off x="9213510" y="3887628"/>
            <a:ext cx="2592000" cy="513334"/>
          </a:xfrm>
          <a:prstGeom prst="round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Hananja</a:t>
            </a:r>
            <a:r>
              <a:rPr lang="de-DE" dirty="0">
                <a:solidFill>
                  <a:schemeClr val="tx1"/>
                </a:solidFill>
              </a:rPr>
              <a:t> v. Gibeon</a:t>
            </a:r>
          </a:p>
          <a:p>
            <a:pPr algn="ctr"/>
            <a:r>
              <a:rPr lang="de-DE" sz="1400" dirty="0">
                <a:solidFill>
                  <a:schemeClr val="tx1"/>
                </a:solidFill>
              </a:rPr>
              <a:t>Jer. 28,1</a:t>
            </a:r>
            <a:endParaRPr lang="de-DE" dirty="0">
              <a:solidFill>
                <a:schemeClr val="tx1"/>
              </a:solidFill>
            </a:endParaRPr>
          </a:p>
        </p:txBody>
      </p:sp>
      <p:sp>
        <p:nvSpPr>
          <p:cNvPr id="56" name="Rechteck 55">
            <a:extLst>
              <a:ext uri="{FF2B5EF4-FFF2-40B4-BE49-F238E27FC236}">
                <a16:creationId xmlns:a16="http://schemas.microsoft.com/office/drawing/2014/main" id="{5434CDEA-8C82-4A99-A943-7DF250F9C162}"/>
              </a:ext>
            </a:extLst>
          </p:cNvPr>
          <p:cNvSpPr/>
          <p:nvPr/>
        </p:nvSpPr>
        <p:spPr>
          <a:xfrm>
            <a:off x="9213510" y="2626785"/>
            <a:ext cx="2592000" cy="513334"/>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7" name="Rechteck: abgerundete Ecken 56">
            <a:extLst>
              <a:ext uri="{FF2B5EF4-FFF2-40B4-BE49-F238E27FC236}">
                <a16:creationId xmlns:a16="http://schemas.microsoft.com/office/drawing/2014/main" id="{18D4112D-155E-4E5C-A1B6-C07E3725C94C}"/>
              </a:ext>
            </a:extLst>
          </p:cNvPr>
          <p:cNvSpPr/>
          <p:nvPr/>
        </p:nvSpPr>
        <p:spPr>
          <a:xfrm>
            <a:off x="9213510" y="2626785"/>
            <a:ext cx="2592000" cy="513334"/>
          </a:xfrm>
          <a:prstGeom prst="round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Ein Prophet</a:t>
            </a:r>
          </a:p>
          <a:p>
            <a:pPr algn="ctr"/>
            <a:r>
              <a:rPr lang="de-DE" sz="1400" dirty="0">
                <a:solidFill>
                  <a:schemeClr val="tx1"/>
                </a:solidFill>
              </a:rPr>
              <a:t>2.Chr. 25,15</a:t>
            </a:r>
            <a:endParaRPr lang="de-DE" dirty="0">
              <a:solidFill>
                <a:schemeClr val="tx1"/>
              </a:solidFill>
            </a:endParaRPr>
          </a:p>
        </p:txBody>
      </p:sp>
      <p:sp>
        <p:nvSpPr>
          <p:cNvPr id="62" name="Rechteck 61">
            <a:extLst>
              <a:ext uri="{FF2B5EF4-FFF2-40B4-BE49-F238E27FC236}">
                <a16:creationId xmlns:a16="http://schemas.microsoft.com/office/drawing/2014/main" id="{8F97CB05-8DE0-4C5E-A088-BE29DB93A374}"/>
              </a:ext>
            </a:extLst>
          </p:cNvPr>
          <p:cNvSpPr/>
          <p:nvPr/>
        </p:nvSpPr>
        <p:spPr>
          <a:xfrm>
            <a:off x="9206286" y="3278965"/>
            <a:ext cx="2592000" cy="513334"/>
          </a:xfrm>
          <a:prstGeom prst="rect">
            <a:avLst/>
          </a:prstGeom>
          <a:solidFill>
            <a:schemeClr val="bg1">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63" name="Rechteck: abgerundete Ecken 62">
            <a:extLst>
              <a:ext uri="{FF2B5EF4-FFF2-40B4-BE49-F238E27FC236}">
                <a16:creationId xmlns:a16="http://schemas.microsoft.com/office/drawing/2014/main" id="{6B45BDCC-9356-4182-8B33-505D7C93D0C6}"/>
              </a:ext>
            </a:extLst>
          </p:cNvPr>
          <p:cNvSpPr/>
          <p:nvPr/>
        </p:nvSpPr>
        <p:spPr>
          <a:xfrm>
            <a:off x="9206286" y="3278965"/>
            <a:ext cx="2592000" cy="513334"/>
          </a:xfrm>
          <a:prstGeom prst="round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Zedekia</a:t>
            </a:r>
          </a:p>
          <a:p>
            <a:pPr algn="ctr"/>
            <a:r>
              <a:rPr lang="de-DE" sz="1400" dirty="0">
                <a:solidFill>
                  <a:schemeClr val="tx1"/>
                </a:solidFill>
              </a:rPr>
              <a:t>1.Kö. 22,11</a:t>
            </a:r>
            <a:endParaRPr lang="de-DE" dirty="0">
              <a:solidFill>
                <a:schemeClr val="tx1"/>
              </a:solidFill>
            </a:endParaRPr>
          </a:p>
        </p:txBody>
      </p:sp>
      <p:sp>
        <p:nvSpPr>
          <p:cNvPr id="64" name="Rechteck 63">
            <a:extLst>
              <a:ext uri="{FF2B5EF4-FFF2-40B4-BE49-F238E27FC236}">
                <a16:creationId xmlns:a16="http://schemas.microsoft.com/office/drawing/2014/main" id="{51304C16-677A-46A3-AE31-2A60FB59EB08}"/>
              </a:ext>
            </a:extLst>
          </p:cNvPr>
          <p:cNvSpPr/>
          <p:nvPr/>
        </p:nvSpPr>
        <p:spPr>
          <a:xfrm>
            <a:off x="9220734" y="5134988"/>
            <a:ext cx="2592000" cy="513334"/>
          </a:xfrm>
          <a:prstGeom prst="rect">
            <a:avLst/>
          </a:prstGeom>
          <a:solidFill>
            <a:schemeClr val="bg1">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65" name="Rechteck: abgerundete Ecken 64">
            <a:extLst>
              <a:ext uri="{FF2B5EF4-FFF2-40B4-BE49-F238E27FC236}">
                <a16:creationId xmlns:a16="http://schemas.microsoft.com/office/drawing/2014/main" id="{C7930ABD-DCDD-447A-9437-9C592BF75E03}"/>
              </a:ext>
            </a:extLst>
          </p:cNvPr>
          <p:cNvSpPr/>
          <p:nvPr/>
        </p:nvSpPr>
        <p:spPr>
          <a:xfrm>
            <a:off x="9220734" y="5134988"/>
            <a:ext cx="2592000" cy="513334"/>
          </a:xfrm>
          <a:prstGeom prst="round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Schemaja</a:t>
            </a:r>
            <a:endParaRPr lang="de-DE" dirty="0">
              <a:solidFill>
                <a:schemeClr val="tx1"/>
              </a:solidFill>
            </a:endParaRPr>
          </a:p>
          <a:p>
            <a:pPr algn="ctr"/>
            <a:r>
              <a:rPr lang="de-DE" sz="1400" dirty="0">
                <a:solidFill>
                  <a:schemeClr val="tx1"/>
                </a:solidFill>
              </a:rPr>
              <a:t>Jer. 29,24</a:t>
            </a:r>
            <a:endParaRPr lang="de-DE" dirty="0">
              <a:solidFill>
                <a:schemeClr val="tx1"/>
              </a:solidFill>
            </a:endParaRPr>
          </a:p>
        </p:txBody>
      </p:sp>
      <p:sp>
        <p:nvSpPr>
          <p:cNvPr id="66" name="Rechteck 65">
            <a:extLst>
              <a:ext uri="{FF2B5EF4-FFF2-40B4-BE49-F238E27FC236}">
                <a16:creationId xmlns:a16="http://schemas.microsoft.com/office/drawing/2014/main" id="{9EF51A6B-BFC7-45BB-B6AF-DD36E8F9ED4A}"/>
              </a:ext>
            </a:extLst>
          </p:cNvPr>
          <p:cNvSpPr/>
          <p:nvPr/>
        </p:nvSpPr>
        <p:spPr>
          <a:xfrm>
            <a:off x="9213510" y="4526325"/>
            <a:ext cx="2592000" cy="513334"/>
          </a:xfrm>
          <a:prstGeom prst="rect">
            <a:avLst/>
          </a:prstGeom>
          <a:solidFill>
            <a:schemeClr val="bg1">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67" name="Rechteck: abgerundete Ecken 66">
            <a:extLst>
              <a:ext uri="{FF2B5EF4-FFF2-40B4-BE49-F238E27FC236}">
                <a16:creationId xmlns:a16="http://schemas.microsoft.com/office/drawing/2014/main" id="{787C8B93-E187-4D81-B766-AE85B0D6F0AC}"/>
              </a:ext>
            </a:extLst>
          </p:cNvPr>
          <p:cNvSpPr/>
          <p:nvPr/>
        </p:nvSpPr>
        <p:spPr>
          <a:xfrm>
            <a:off x="9213510" y="4526325"/>
            <a:ext cx="2592000" cy="513334"/>
          </a:xfrm>
          <a:prstGeom prst="round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Ahab Sohn </a:t>
            </a:r>
            <a:r>
              <a:rPr lang="de-DE" dirty="0" err="1">
                <a:solidFill>
                  <a:schemeClr val="tx1"/>
                </a:solidFill>
              </a:rPr>
              <a:t>Kolajas</a:t>
            </a:r>
            <a:endParaRPr lang="de-DE" dirty="0">
              <a:solidFill>
                <a:schemeClr val="tx1"/>
              </a:solidFill>
            </a:endParaRPr>
          </a:p>
          <a:p>
            <a:pPr algn="ctr"/>
            <a:r>
              <a:rPr lang="de-DE" sz="1400" dirty="0">
                <a:solidFill>
                  <a:schemeClr val="tx1"/>
                </a:solidFill>
              </a:rPr>
              <a:t>Jer. 29,21</a:t>
            </a:r>
            <a:endParaRPr lang="de-DE" dirty="0">
              <a:solidFill>
                <a:schemeClr val="tx1"/>
              </a:solidFill>
            </a:endParaRPr>
          </a:p>
        </p:txBody>
      </p:sp>
    </p:spTree>
    <p:extLst>
      <p:ext uri="{BB962C8B-B14F-4D97-AF65-F5344CB8AC3E}">
        <p14:creationId xmlns:p14="http://schemas.microsoft.com/office/powerpoint/2010/main" val="218750360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childTnLst>
              </p:cTn>
              <p:nextCondLst>
                <p:cond evt="onClick" delay="0">
                  <p:tgtEl>
                    <p:spTgt spid="32"/>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6"/>
                    </p:tgtEl>
                  </p:cond>
                </p:stCondLst>
                <p:endSync evt="end" delay="0">
                  <p:rtn val="all"/>
                </p:endSync>
                <p:childTnLst>
                  <p:par>
                    <p:cTn id="87" fill="hold">
                      <p:stCondLst>
                        <p:cond delay="0"/>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childTnLst>
                    </p:cTn>
                  </p:par>
                </p:childTnLst>
              </p:cTn>
              <p:nextCondLst>
                <p:cond evt="onClick" delay="0">
                  <p:tgtEl>
                    <p:spTgt spid="36"/>
                  </p:tgtEl>
                </p:cond>
              </p:nextCondLst>
            </p:seq>
            <p:seq concurrent="1" nextAc="seek">
              <p:cTn id="92" restart="whenNotActive" fill="hold" evtFilter="cancelBubble" nodeType="interactiveSeq">
                <p:stCondLst>
                  <p:cond evt="onClick" delay="0">
                    <p:tgtEl>
                      <p:spTgt spid="38"/>
                    </p:tgtEl>
                  </p:cond>
                </p:stCondLst>
                <p:endSync evt="end" delay="0">
                  <p:rtn val="all"/>
                </p:endSync>
                <p:childTnLst>
                  <p:par>
                    <p:cTn id="93" fill="hold">
                      <p:stCondLst>
                        <p:cond delay="0"/>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childTnLst>
                          </p:cTn>
                        </p:par>
                      </p:childTnLst>
                    </p:cTn>
                  </p:par>
                </p:childTnLst>
              </p:cTn>
              <p:nextCondLst>
                <p:cond evt="onClick" delay="0">
                  <p:tgtEl>
                    <p:spTgt spid="38"/>
                  </p:tgtEl>
                </p:cond>
              </p:nextCondLst>
            </p:seq>
            <p:seq concurrent="1" nextAc="seek">
              <p:cTn id="98" restart="whenNotActive" fill="hold" evtFilter="cancelBubble" nodeType="interactiveSeq">
                <p:stCondLst>
                  <p:cond evt="onClick" delay="0">
                    <p:tgtEl>
                      <p:spTgt spid="40"/>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left)">
                                      <p:cBhvr>
                                        <p:cTn id="103" dur="500"/>
                                        <p:tgtEl>
                                          <p:spTgt spid="41"/>
                                        </p:tgtEl>
                                      </p:cBhvr>
                                    </p:animEffect>
                                  </p:childTnLst>
                                </p:cTn>
                              </p:par>
                            </p:childTnLst>
                          </p:cTn>
                        </p:par>
                      </p:childTnLst>
                    </p:cTn>
                  </p:par>
                </p:childTnLst>
              </p:cTn>
              <p:nextCondLst>
                <p:cond evt="onClick" delay="0">
                  <p:tgtEl>
                    <p:spTgt spid="40"/>
                  </p:tgtEl>
                </p:cond>
              </p:nextCondLst>
            </p:seq>
            <p:seq concurrent="1" nextAc="seek">
              <p:cTn id="104" restart="whenNotActive" fill="hold" evtFilter="cancelBubble" nodeType="interactiveSeq">
                <p:stCondLst>
                  <p:cond evt="onClick" delay="0">
                    <p:tgtEl>
                      <p:spTgt spid="42"/>
                    </p:tgtEl>
                  </p:cond>
                </p:stCondLst>
                <p:endSync evt="end" delay="0">
                  <p:rtn val="all"/>
                </p:endSync>
                <p:childTnLst>
                  <p:par>
                    <p:cTn id="105" fill="hold">
                      <p:stCondLst>
                        <p:cond delay="0"/>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left)">
                                      <p:cBhvr>
                                        <p:cTn id="109" dur="500"/>
                                        <p:tgtEl>
                                          <p:spTgt spid="43"/>
                                        </p:tgtEl>
                                      </p:cBhvr>
                                    </p:animEffect>
                                  </p:childTnLst>
                                </p:cTn>
                              </p:par>
                            </p:childTnLst>
                          </p:cTn>
                        </p:par>
                      </p:childTnLst>
                    </p:cTn>
                  </p:par>
                </p:childTnLst>
              </p:cTn>
              <p:nextCondLst>
                <p:cond evt="onClick" delay="0">
                  <p:tgtEl>
                    <p:spTgt spid="42"/>
                  </p:tgtEl>
                </p:cond>
              </p:nextCondLst>
            </p:seq>
            <p:seq concurrent="1" nextAc="seek">
              <p:cTn id="110" restart="whenNotActive" fill="hold" evtFilter="cancelBubble" nodeType="interactiveSeq">
                <p:stCondLst>
                  <p:cond evt="onClick" delay="0">
                    <p:tgtEl>
                      <p:spTgt spid="44"/>
                    </p:tgtEl>
                  </p:cond>
                </p:stCondLst>
                <p:endSync evt="end" delay="0">
                  <p:rtn val="all"/>
                </p:endSync>
                <p:childTnLst>
                  <p:par>
                    <p:cTn id="111" fill="hold">
                      <p:stCondLst>
                        <p:cond delay="0"/>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500"/>
                                        <p:tgtEl>
                                          <p:spTgt spid="45"/>
                                        </p:tgtEl>
                                      </p:cBhvr>
                                    </p:animEffect>
                                  </p:childTnLst>
                                </p:cTn>
                              </p:par>
                            </p:childTnLst>
                          </p:cTn>
                        </p:par>
                      </p:childTnLst>
                    </p:cTn>
                  </p:par>
                </p:childTnLst>
              </p:cTn>
              <p:nextCondLst>
                <p:cond evt="onClick" delay="0">
                  <p:tgtEl>
                    <p:spTgt spid="44"/>
                  </p:tgtEl>
                </p:cond>
              </p:nextCondLst>
            </p:seq>
            <p:seq concurrent="1" nextAc="seek">
              <p:cTn id="116" restart="whenNotActive" fill="hold" evtFilter="cancelBubble" nodeType="interactiveSeq">
                <p:stCondLst>
                  <p:cond evt="onClick" delay="0">
                    <p:tgtEl>
                      <p:spTgt spid="46"/>
                    </p:tgtEl>
                  </p:cond>
                </p:stCondLst>
                <p:endSync evt="end" delay="0">
                  <p:rtn val="all"/>
                </p:endSync>
                <p:childTnLst>
                  <p:par>
                    <p:cTn id="117" fill="hold">
                      <p:stCondLst>
                        <p:cond delay="0"/>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left)">
                                      <p:cBhvr>
                                        <p:cTn id="121" dur="500"/>
                                        <p:tgtEl>
                                          <p:spTgt spid="47"/>
                                        </p:tgtEl>
                                      </p:cBhvr>
                                    </p:animEffect>
                                  </p:childTnLst>
                                </p:cTn>
                              </p:par>
                            </p:childTnLst>
                          </p:cTn>
                        </p:par>
                      </p:childTnLst>
                    </p:cTn>
                  </p:par>
                </p:childTnLst>
              </p:cTn>
              <p:nextCondLst>
                <p:cond evt="onClick" delay="0">
                  <p:tgtEl>
                    <p:spTgt spid="46"/>
                  </p:tgtEl>
                </p:cond>
              </p:nextCondLst>
            </p:seq>
            <p:seq concurrent="1" nextAc="seek">
              <p:cTn id="122" restart="whenNotActive" fill="hold" evtFilter="cancelBubble" nodeType="interactiveSeq">
                <p:stCondLst>
                  <p:cond evt="onClick" delay="0">
                    <p:tgtEl>
                      <p:spTgt spid="48"/>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wipe(left)">
                                      <p:cBhvr>
                                        <p:cTn id="127" dur="500"/>
                                        <p:tgtEl>
                                          <p:spTgt spid="49"/>
                                        </p:tgtEl>
                                      </p:cBhvr>
                                    </p:animEffect>
                                  </p:childTnLst>
                                </p:cTn>
                              </p:par>
                            </p:childTnLst>
                          </p:cTn>
                        </p:par>
                      </p:childTnLst>
                    </p:cTn>
                  </p:par>
                </p:childTnLst>
              </p:cTn>
              <p:nextCondLst>
                <p:cond evt="onClick" delay="0">
                  <p:tgtEl>
                    <p:spTgt spid="48"/>
                  </p:tgtEl>
                </p:cond>
              </p:nextCondLst>
            </p:seq>
            <p:seq concurrent="1" nextAc="seek">
              <p:cTn id="128" restart="whenNotActive" fill="hold" evtFilter="cancelBubble" nodeType="interactiveSeq">
                <p:stCondLst>
                  <p:cond evt="onClick" delay="0">
                    <p:tgtEl>
                      <p:spTgt spid="50"/>
                    </p:tgtEl>
                  </p:cond>
                </p:stCondLst>
                <p:endSync evt="end" delay="0">
                  <p:rtn val="all"/>
                </p:endSync>
                <p:childTnLst>
                  <p:par>
                    <p:cTn id="129" fill="hold">
                      <p:stCondLst>
                        <p:cond delay="0"/>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wipe(left)">
                                      <p:cBhvr>
                                        <p:cTn id="133" dur="500"/>
                                        <p:tgtEl>
                                          <p:spTgt spid="51"/>
                                        </p:tgtEl>
                                      </p:cBhvr>
                                    </p:animEffect>
                                  </p:childTnLst>
                                </p:cTn>
                              </p:par>
                            </p:childTnLst>
                          </p:cTn>
                        </p:par>
                      </p:childTnLst>
                    </p:cTn>
                  </p:par>
                </p:childTnLst>
              </p:cTn>
              <p:nextCondLst>
                <p:cond evt="onClick" delay="0">
                  <p:tgtEl>
                    <p:spTgt spid="50"/>
                  </p:tgtEl>
                </p:cond>
              </p:nextCondLst>
            </p:seq>
            <p:seq concurrent="1" nextAc="seek">
              <p:cTn id="134" restart="whenNotActive" fill="hold" evtFilter="cancelBubble" nodeType="interactiveSeq">
                <p:stCondLst>
                  <p:cond evt="onClick" delay="0">
                    <p:tgtEl>
                      <p:spTgt spid="52"/>
                    </p:tgtEl>
                  </p:cond>
                </p:stCondLst>
                <p:endSync evt="end" delay="0">
                  <p:rtn val="all"/>
                </p:endSync>
                <p:childTnLst>
                  <p:par>
                    <p:cTn id="135" fill="hold">
                      <p:stCondLst>
                        <p:cond delay="0"/>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wipe(left)">
                                      <p:cBhvr>
                                        <p:cTn id="139" dur="500"/>
                                        <p:tgtEl>
                                          <p:spTgt spid="53"/>
                                        </p:tgtEl>
                                      </p:cBhvr>
                                    </p:animEffect>
                                  </p:childTnLst>
                                </p:cTn>
                              </p:par>
                            </p:childTnLst>
                          </p:cTn>
                        </p:par>
                      </p:childTnLst>
                    </p:cTn>
                  </p:par>
                </p:childTnLst>
              </p:cTn>
              <p:nextCondLst>
                <p:cond evt="onClick" delay="0">
                  <p:tgtEl>
                    <p:spTgt spid="52"/>
                  </p:tgtEl>
                </p:cond>
              </p:nextCondLst>
            </p:seq>
            <p:seq concurrent="1" nextAc="seek">
              <p:cTn id="140" restart="whenNotActive" fill="hold" evtFilter="cancelBubble" nodeType="interactiveSeq">
                <p:stCondLst>
                  <p:cond evt="onClick" delay="0">
                    <p:tgtEl>
                      <p:spTgt spid="54"/>
                    </p:tgtEl>
                  </p:cond>
                </p:stCondLst>
                <p:endSync evt="end" delay="0">
                  <p:rtn val="all"/>
                </p:endSync>
                <p:childTnLst>
                  <p:par>
                    <p:cTn id="141" fill="hold">
                      <p:stCondLst>
                        <p:cond delay="0"/>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nextCondLst>
                <p:cond evt="onClick" delay="0">
                  <p:tgtEl>
                    <p:spTgt spid="54"/>
                  </p:tgtEl>
                </p:cond>
              </p:nextCondLst>
            </p:seq>
            <p:seq concurrent="1" nextAc="seek">
              <p:cTn id="146" restart="whenNotActive" fill="hold" evtFilter="cancelBubble" nodeType="interactiveSeq">
                <p:stCondLst>
                  <p:cond evt="onClick" delay="0">
                    <p:tgtEl>
                      <p:spTgt spid="56"/>
                    </p:tgtEl>
                  </p:cond>
                </p:stCondLst>
                <p:endSync evt="end" delay="0">
                  <p:rtn val="all"/>
                </p:endSync>
                <p:childTnLst>
                  <p:par>
                    <p:cTn id="147" fill="hold">
                      <p:stCondLst>
                        <p:cond delay="0"/>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wipe(left)">
                                      <p:cBhvr>
                                        <p:cTn id="151" dur="500"/>
                                        <p:tgtEl>
                                          <p:spTgt spid="57"/>
                                        </p:tgtEl>
                                      </p:cBhvr>
                                    </p:animEffect>
                                  </p:childTnLst>
                                </p:cTn>
                              </p:par>
                            </p:childTnLst>
                          </p:cTn>
                        </p:par>
                      </p:childTnLst>
                    </p:cTn>
                  </p:par>
                </p:childTnLst>
              </p:cTn>
              <p:nextCondLst>
                <p:cond evt="onClick" delay="0">
                  <p:tgtEl>
                    <p:spTgt spid="56"/>
                  </p:tgtEl>
                </p:cond>
              </p:nextCondLst>
            </p:seq>
            <p:seq concurrent="1" nextAc="seek">
              <p:cTn id="152" restart="whenNotActive" fill="hold" evtFilter="cancelBubble" nodeType="interactiveSeq">
                <p:stCondLst>
                  <p:cond evt="onClick" delay="0">
                    <p:tgtEl>
                      <p:spTgt spid="62"/>
                    </p:tgtEl>
                  </p:cond>
                </p:stCondLst>
                <p:endSync evt="end" delay="0">
                  <p:rtn val="all"/>
                </p:endSync>
                <p:childTnLst>
                  <p:par>
                    <p:cTn id="153" fill="hold">
                      <p:stCondLst>
                        <p:cond delay="0"/>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childTnLst>
                          </p:cTn>
                        </p:par>
                      </p:childTnLst>
                    </p:cTn>
                  </p:par>
                </p:childTnLst>
              </p:cTn>
              <p:nextCondLst>
                <p:cond evt="onClick" delay="0">
                  <p:tgtEl>
                    <p:spTgt spid="62"/>
                  </p:tgtEl>
                </p:cond>
              </p:nextCondLst>
            </p:seq>
            <p:seq concurrent="1" nextAc="seek">
              <p:cTn id="158" restart="whenNotActive" fill="hold" evtFilter="cancelBubble" nodeType="interactiveSeq">
                <p:stCondLst>
                  <p:cond evt="onClick" delay="0">
                    <p:tgtEl>
                      <p:spTgt spid="64"/>
                    </p:tgtEl>
                  </p:cond>
                </p:stCondLst>
                <p:endSync evt="end" delay="0">
                  <p:rtn val="all"/>
                </p:endSync>
                <p:childTnLst>
                  <p:par>
                    <p:cTn id="159" fill="hold">
                      <p:stCondLst>
                        <p:cond delay="0"/>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childTnLst>
                    </p:cTn>
                  </p:par>
                </p:childTnLst>
              </p:cTn>
              <p:nextCondLst>
                <p:cond evt="onClick" delay="0">
                  <p:tgtEl>
                    <p:spTgt spid="64"/>
                  </p:tgtEl>
                </p:cond>
              </p:nextCondLst>
            </p:seq>
            <p:seq concurrent="1" nextAc="seek">
              <p:cTn id="164" restart="whenNotActive" fill="hold" evtFilter="cancelBubble" nodeType="interactiveSeq">
                <p:stCondLst>
                  <p:cond evt="onClick" delay="0">
                    <p:tgtEl>
                      <p:spTgt spid="66"/>
                    </p:tgtEl>
                  </p:cond>
                </p:stCondLst>
                <p:endSync evt="end" delay="0">
                  <p:rtn val="all"/>
                </p:endSync>
                <p:childTnLst>
                  <p:par>
                    <p:cTn id="165" fill="hold">
                      <p:stCondLst>
                        <p:cond delay="0"/>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67"/>
                                        </p:tgtEl>
                                        <p:attrNameLst>
                                          <p:attrName>style.visibility</p:attrName>
                                        </p:attrNameLst>
                                      </p:cBhvr>
                                      <p:to>
                                        <p:strVal val="visible"/>
                                      </p:to>
                                    </p:set>
                                    <p:animEffect transition="in" filter="wipe(left)">
                                      <p:cBhvr>
                                        <p:cTn id="169" dur="500"/>
                                        <p:tgtEl>
                                          <p:spTgt spid="67"/>
                                        </p:tgtEl>
                                      </p:cBhvr>
                                    </p:animEffect>
                                  </p:childTnLst>
                                </p:cTn>
                              </p:par>
                            </p:childTnLst>
                          </p:cTn>
                        </p:par>
                      </p:childTnLst>
                    </p:cTn>
                  </p:par>
                </p:childTnLst>
              </p:cTn>
              <p:nextCondLst>
                <p:cond evt="onClick" delay="0">
                  <p:tgtEl>
                    <p:spTgt spid="66"/>
                  </p:tgtEl>
                </p:cond>
              </p:nextCondLst>
            </p:seq>
          </p:childTnLst>
        </p:cTn>
      </p:par>
    </p:tnLst>
    <p:bldLst>
      <p:bldP spid="6" grpId="0" animBg="1"/>
      <p:bldP spid="10" grpId="0" animBg="1"/>
      <p:bldP spid="12" grpId="0" animBg="1"/>
      <p:bldP spid="14" grpId="0" animBg="1"/>
      <p:bldP spid="16" grpId="0" animBg="1"/>
      <p:bldP spid="19" grpId="0" animBg="1"/>
      <p:bldP spid="21" grpId="0" animBg="1"/>
      <p:bldP spid="23" grpId="0" animBg="1"/>
      <p:bldP spid="25" grpId="0" animBg="1"/>
      <p:bldP spid="27" grpId="0" animBg="1"/>
      <p:bldP spid="29" grpId="0" animBg="1"/>
      <p:bldP spid="31" grpId="0" animBg="1"/>
      <p:bldP spid="33" grpId="0" animBg="1"/>
      <p:bldP spid="35" grpId="0" animBg="1"/>
      <p:bldP spid="37" grpId="0" animBg="1"/>
      <p:bldP spid="39" grpId="0" animBg="1"/>
      <p:bldP spid="41" grpId="0" animBg="1"/>
      <p:bldP spid="43" grpId="0" animBg="1"/>
      <p:bldP spid="45" grpId="0" animBg="1"/>
      <p:bldP spid="47" grpId="0" animBg="1"/>
      <p:bldP spid="49" grpId="0" animBg="1"/>
      <p:bldP spid="51" grpId="0" animBg="1"/>
      <p:bldP spid="53" grpId="0" animBg="1"/>
      <p:bldP spid="55" grpId="0" animBg="1"/>
      <p:bldP spid="57" grpId="0" animBg="1"/>
      <p:bldP spid="63" grpId="0" animBg="1"/>
      <p:bldP spid="65" grpId="0" animBg="1"/>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5AB76-9A49-4192-9677-61AC96DF0931}"/>
              </a:ext>
            </a:extLst>
          </p:cNvPr>
          <p:cNvSpPr>
            <a:spLocks noGrp="1"/>
          </p:cNvSpPr>
          <p:nvPr>
            <p:ph type="title"/>
          </p:nvPr>
        </p:nvSpPr>
        <p:spPr/>
        <p:txBody>
          <a:bodyPr/>
          <a:lstStyle/>
          <a:p>
            <a:r>
              <a:rPr lang="de-DE" dirty="0"/>
              <a:t>Das ungeteilte Reich</a:t>
            </a:r>
          </a:p>
        </p:txBody>
      </p:sp>
      <p:sp>
        <p:nvSpPr>
          <p:cNvPr id="9" name="Rechteck 8">
            <a:extLst>
              <a:ext uri="{FF2B5EF4-FFF2-40B4-BE49-F238E27FC236}">
                <a16:creationId xmlns:a16="http://schemas.microsoft.com/office/drawing/2014/main" id="{13F1185E-3343-4E63-AEB0-AAB3E67B2224}"/>
              </a:ext>
            </a:extLst>
          </p:cNvPr>
          <p:cNvSpPr/>
          <p:nvPr/>
        </p:nvSpPr>
        <p:spPr>
          <a:xfrm>
            <a:off x="0" y="1246196"/>
            <a:ext cx="3369923" cy="768802"/>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r"/>
            <a:r>
              <a:rPr lang="de-DE" dirty="0"/>
              <a:t>Samuel</a:t>
            </a:r>
          </a:p>
        </p:txBody>
      </p:sp>
      <p:sp>
        <p:nvSpPr>
          <p:cNvPr id="10" name="Rechteck 9">
            <a:extLst>
              <a:ext uri="{FF2B5EF4-FFF2-40B4-BE49-F238E27FC236}">
                <a16:creationId xmlns:a16="http://schemas.microsoft.com/office/drawing/2014/main" id="{538D94E7-BC69-479F-AE63-11FAC328F5D8}"/>
              </a:ext>
            </a:extLst>
          </p:cNvPr>
          <p:cNvSpPr/>
          <p:nvPr/>
        </p:nvSpPr>
        <p:spPr>
          <a:xfrm>
            <a:off x="2065942" y="875922"/>
            <a:ext cx="5400000" cy="730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200000"/>
              </a:lnSpc>
            </a:pPr>
            <a:r>
              <a:rPr lang="de-DE" dirty="0"/>
              <a:t> 🏃‍♂️</a:t>
            </a:r>
            <a:r>
              <a:rPr lang="de-DE" dirty="0">
                <a:latin typeface="Segoe UI Emoji" panose="020B0502040204020203" pitchFamily="34" charset="0"/>
                <a:ea typeface="Segoe UI Emoji" panose="020B0502040204020203" pitchFamily="34" charset="0"/>
              </a:rPr>
              <a:t>    30 Jahre</a:t>
            </a:r>
            <a:r>
              <a:rPr lang="de-DE" dirty="0"/>
              <a:t>			</a:t>
            </a:r>
          </a:p>
          <a:p>
            <a:pPr algn="r"/>
            <a:r>
              <a:rPr lang="de-DE" dirty="0"/>
              <a:t>David			👑 40 Jahre</a:t>
            </a:r>
          </a:p>
        </p:txBody>
      </p:sp>
      <p:sp>
        <p:nvSpPr>
          <p:cNvPr id="3" name="Inhaltsplatzhalter 2">
            <a:extLst>
              <a:ext uri="{FF2B5EF4-FFF2-40B4-BE49-F238E27FC236}">
                <a16:creationId xmlns:a16="http://schemas.microsoft.com/office/drawing/2014/main" id="{15EF1434-386E-43E0-9457-BDBDDD523DDF}"/>
              </a:ext>
            </a:extLst>
          </p:cNvPr>
          <p:cNvSpPr>
            <a:spLocks noGrp="1"/>
          </p:cNvSpPr>
          <p:nvPr>
            <p:ph idx="1"/>
          </p:nvPr>
        </p:nvSpPr>
        <p:spPr>
          <a:xfrm>
            <a:off x="705113" y="2120900"/>
            <a:ext cx="10694975" cy="3835519"/>
          </a:xfrm>
        </p:spPr>
        <p:txBody>
          <a:bodyPr/>
          <a:lstStyle/>
          <a:p>
            <a:pPr marL="0" indent="0">
              <a:buNone/>
            </a:pPr>
            <a:r>
              <a:rPr lang="de-DE" b="1" dirty="0"/>
              <a:t>Saul</a:t>
            </a:r>
            <a:r>
              <a:rPr lang="de-DE" dirty="0"/>
              <a:t> </a:t>
            </a:r>
          </a:p>
          <a:p>
            <a:r>
              <a:rPr lang="de-DE" dirty="0"/>
              <a:t>Regierungszeit:  Apg. 13,21 (1.Sam. 13,1): </a:t>
            </a:r>
            <a:r>
              <a:rPr lang="de-DE" b="1" dirty="0"/>
              <a:t>40 Jahre</a:t>
            </a:r>
          </a:p>
          <a:p>
            <a:r>
              <a:rPr lang="de-DE" b="1" dirty="0"/>
              <a:t>Grund zur Salbung:</a:t>
            </a:r>
          </a:p>
          <a:p>
            <a:pPr lvl="1"/>
            <a:r>
              <a:rPr lang="de-DE" b="1" dirty="0"/>
              <a:t>1.Samuel 12,1-2:</a:t>
            </a:r>
          </a:p>
          <a:p>
            <a:pPr lvl="2"/>
            <a:r>
              <a:rPr lang="de-DE" dirty="0"/>
              <a:t>Das  Volk wünschte einen König</a:t>
            </a:r>
          </a:p>
          <a:p>
            <a:pPr lvl="1"/>
            <a:r>
              <a:rPr lang="de-DE" b="1" dirty="0"/>
              <a:t>1.Samuel 12,11-13:</a:t>
            </a:r>
          </a:p>
          <a:p>
            <a:pPr lvl="2"/>
            <a:r>
              <a:rPr lang="de-DE" dirty="0"/>
              <a:t>Nahas der </a:t>
            </a:r>
            <a:r>
              <a:rPr lang="de-DE" dirty="0" err="1"/>
              <a:t>Ammoniterkönig</a:t>
            </a:r>
            <a:r>
              <a:rPr lang="de-DE" dirty="0"/>
              <a:t> kam</a:t>
            </a:r>
          </a:p>
          <a:p>
            <a:pPr lvl="2"/>
            <a:endParaRPr lang="de-DE" dirty="0"/>
          </a:p>
          <a:p>
            <a:pPr lvl="1"/>
            <a:endParaRPr lang="de-DE" b="1" dirty="0"/>
          </a:p>
        </p:txBody>
      </p:sp>
      <p:sp>
        <p:nvSpPr>
          <p:cNvPr id="4" name="Rechteck 3">
            <a:extLst>
              <a:ext uri="{FF2B5EF4-FFF2-40B4-BE49-F238E27FC236}">
                <a16:creationId xmlns:a16="http://schemas.microsoft.com/office/drawing/2014/main" id="{C30D8E36-A5C7-44AA-92A6-F02F10755ED2}"/>
              </a:ext>
            </a:extLst>
          </p:cNvPr>
          <p:cNvSpPr/>
          <p:nvPr/>
        </p:nvSpPr>
        <p:spPr>
          <a:xfrm>
            <a:off x="264875" y="1246196"/>
            <a:ext cx="3600000" cy="36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Saul 40 Jahre 👑</a:t>
            </a:r>
          </a:p>
        </p:txBody>
      </p:sp>
      <p:sp>
        <p:nvSpPr>
          <p:cNvPr id="6" name="Rechteck 5">
            <a:extLst>
              <a:ext uri="{FF2B5EF4-FFF2-40B4-BE49-F238E27FC236}">
                <a16:creationId xmlns:a16="http://schemas.microsoft.com/office/drawing/2014/main" id="{BFE53335-E185-4B62-A77E-BEC565A9F89C}"/>
              </a:ext>
            </a:extLst>
          </p:cNvPr>
          <p:cNvSpPr/>
          <p:nvPr/>
        </p:nvSpPr>
        <p:spPr>
          <a:xfrm>
            <a:off x="7464875" y="1246196"/>
            <a:ext cx="36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sp>
        <p:nvSpPr>
          <p:cNvPr id="7" name="Rechteck 6">
            <a:extLst>
              <a:ext uri="{FF2B5EF4-FFF2-40B4-BE49-F238E27FC236}">
                <a16:creationId xmlns:a16="http://schemas.microsoft.com/office/drawing/2014/main" id="{9E7BEB65-7CC3-4D2E-9255-593142457C4B}"/>
              </a:ext>
            </a:extLst>
          </p:cNvPr>
          <p:cNvSpPr/>
          <p:nvPr/>
        </p:nvSpPr>
        <p:spPr>
          <a:xfrm>
            <a:off x="11067009" y="1057717"/>
            <a:ext cx="1124991" cy="360000"/>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dirty="0"/>
              <a:t>Israel </a:t>
            </a:r>
          </a:p>
        </p:txBody>
      </p:sp>
      <p:sp>
        <p:nvSpPr>
          <p:cNvPr id="8" name="Rechteck 7">
            <a:extLst>
              <a:ext uri="{FF2B5EF4-FFF2-40B4-BE49-F238E27FC236}">
                <a16:creationId xmlns:a16="http://schemas.microsoft.com/office/drawing/2014/main" id="{AAF7D166-FA8D-4D8F-BF8F-69A32809B0E0}"/>
              </a:ext>
            </a:extLst>
          </p:cNvPr>
          <p:cNvSpPr/>
          <p:nvPr/>
        </p:nvSpPr>
        <p:spPr>
          <a:xfrm>
            <a:off x="11064875" y="1437279"/>
            <a:ext cx="1127125" cy="360000"/>
          </a:xfrm>
          <a:prstGeom prst="rect">
            <a:avLst/>
          </a:pr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Juda </a:t>
            </a:r>
          </a:p>
        </p:txBody>
      </p:sp>
    </p:spTree>
    <p:extLst>
      <p:ext uri="{BB962C8B-B14F-4D97-AF65-F5344CB8AC3E}">
        <p14:creationId xmlns:p14="http://schemas.microsoft.com/office/powerpoint/2010/main" val="37256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56C3F-4EAA-4AC3-995B-E2F40326EFC0}"/>
              </a:ext>
            </a:extLst>
          </p:cNvPr>
          <p:cNvSpPr>
            <a:spLocks noGrp="1"/>
          </p:cNvSpPr>
          <p:nvPr>
            <p:ph type="title"/>
          </p:nvPr>
        </p:nvSpPr>
        <p:spPr/>
        <p:txBody>
          <a:bodyPr/>
          <a:lstStyle/>
          <a:p>
            <a:r>
              <a:rPr lang="de-DE" dirty="0"/>
              <a:t>Die Vorgeschichte</a:t>
            </a:r>
          </a:p>
        </p:txBody>
      </p:sp>
      <p:sp>
        <p:nvSpPr>
          <p:cNvPr id="3" name="Inhaltsplatzhalter 2">
            <a:extLst>
              <a:ext uri="{FF2B5EF4-FFF2-40B4-BE49-F238E27FC236}">
                <a16:creationId xmlns:a16="http://schemas.microsoft.com/office/drawing/2014/main" id="{5615E334-885B-4086-8677-C541DB640B0C}"/>
              </a:ext>
            </a:extLst>
          </p:cNvPr>
          <p:cNvSpPr>
            <a:spLocks noGrp="1"/>
          </p:cNvSpPr>
          <p:nvPr>
            <p:ph idx="1"/>
          </p:nvPr>
        </p:nvSpPr>
        <p:spPr>
          <a:xfrm>
            <a:off x="705113" y="1378857"/>
            <a:ext cx="10877287" cy="4891314"/>
          </a:xfrm>
        </p:spPr>
        <p:txBody>
          <a:bodyPr>
            <a:normAutofit/>
          </a:bodyPr>
          <a:lstStyle/>
          <a:p>
            <a:r>
              <a:rPr lang="de-DE" dirty="0"/>
              <a:t>5.Mose 4,40:</a:t>
            </a:r>
          </a:p>
          <a:p>
            <a:pPr lvl="1"/>
            <a:r>
              <a:rPr lang="de-DE" dirty="0"/>
              <a:t>Darum halte seine Satzungen und seine Gebote, die ich dir heute gebiete, damit es dir und deinen Kindern nach dir gut geht, und damit du lange lebst in dem Land, das dir der Herr, dein Gott, gibt, für alle Zeiten!</a:t>
            </a:r>
          </a:p>
          <a:p>
            <a:pPr lvl="1"/>
            <a:endParaRPr lang="de-DE" dirty="0"/>
          </a:p>
          <a:p>
            <a:pPr marL="457200" lvl="1" indent="0">
              <a:buNone/>
            </a:pPr>
            <a:endParaRPr lang="de-DE" dirty="0"/>
          </a:p>
          <a:p>
            <a:r>
              <a:rPr lang="de-DE" dirty="0"/>
              <a:t>Die Zeit der Richter: 1546 v.Chr. bis 1096 v.Chr.</a:t>
            </a:r>
          </a:p>
          <a:p>
            <a:pPr lvl="1"/>
            <a:r>
              <a:rPr lang="de-DE" dirty="0"/>
              <a:t>Richterzeit 390 Jahre (1546-1156 v.Chr.)</a:t>
            </a:r>
          </a:p>
          <a:p>
            <a:pPr lvl="1"/>
            <a:r>
              <a:rPr lang="de-DE" dirty="0"/>
              <a:t>Eli: 40 Jahre (1156 – 1116 )</a:t>
            </a:r>
          </a:p>
          <a:p>
            <a:pPr lvl="1"/>
            <a:r>
              <a:rPr lang="de-DE" dirty="0"/>
              <a:t>Samuel 40 Jahre (1116 – 1096)</a:t>
            </a:r>
          </a:p>
        </p:txBody>
      </p:sp>
      <p:sp>
        <p:nvSpPr>
          <p:cNvPr id="4" name="Rechteck 3">
            <a:extLst>
              <a:ext uri="{FF2B5EF4-FFF2-40B4-BE49-F238E27FC236}">
                <a16:creationId xmlns:a16="http://schemas.microsoft.com/office/drawing/2014/main" id="{2C6030F1-B17C-4B1A-B4B4-99A41738D7E4}"/>
              </a:ext>
            </a:extLst>
          </p:cNvPr>
          <p:cNvSpPr/>
          <p:nvPr/>
        </p:nvSpPr>
        <p:spPr>
          <a:xfrm>
            <a:off x="2493105" y="3060000"/>
            <a:ext cx="9698895" cy="360000"/>
          </a:xfrm>
          <a:prstGeom prst="rect">
            <a:avLst/>
          </a:prstGeom>
          <a:gradFill flip="none" rotWithShape="1">
            <a:gsLst>
              <a:gs pos="0">
                <a:schemeClr val="bg2">
                  <a:alpha val="0"/>
                </a:schemeClr>
              </a:gs>
              <a:gs pos="44000">
                <a:schemeClr val="accent5"/>
              </a:gs>
            </a:gsLst>
            <a:lin ang="0" scaled="1"/>
            <a:tileRect/>
          </a:gra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de-DE" dirty="0"/>
          </a:p>
        </p:txBody>
      </p:sp>
      <p:sp>
        <p:nvSpPr>
          <p:cNvPr id="5" name="Rechteck 4">
            <a:extLst>
              <a:ext uri="{FF2B5EF4-FFF2-40B4-BE49-F238E27FC236}">
                <a16:creationId xmlns:a16="http://schemas.microsoft.com/office/drawing/2014/main" id="{7567442B-EC78-4F84-BB07-00803EA90628}"/>
              </a:ext>
            </a:extLst>
          </p:cNvPr>
          <p:cNvSpPr/>
          <p:nvPr/>
        </p:nvSpPr>
        <p:spPr>
          <a:xfrm>
            <a:off x="0" y="3060000"/>
            <a:ext cx="2493105" cy="360000"/>
          </a:xfrm>
          <a:prstGeom prst="rect">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Ägypten</a:t>
            </a:r>
          </a:p>
        </p:txBody>
      </p:sp>
      <p:sp>
        <p:nvSpPr>
          <p:cNvPr id="6" name="Rechteck 5">
            <a:extLst>
              <a:ext uri="{FF2B5EF4-FFF2-40B4-BE49-F238E27FC236}">
                <a16:creationId xmlns:a16="http://schemas.microsoft.com/office/drawing/2014/main" id="{E9C8382F-7226-4AC9-A209-8FCCF6E24331}"/>
              </a:ext>
            </a:extLst>
          </p:cNvPr>
          <p:cNvSpPr/>
          <p:nvPr/>
        </p:nvSpPr>
        <p:spPr>
          <a:xfrm>
            <a:off x="2493105" y="3060000"/>
            <a:ext cx="7205790" cy="360000"/>
          </a:xfrm>
          <a:prstGeom prst="rect">
            <a:avLst/>
          </a:prstGeom>
          <a:gradFill flip="none" rotWithShape="1">
            <a:gsLst>
              <a:gs pos="0">
                <a:schemeClr val="accent2"/>
              </a:gs>
              <a:gs pos="94690">
                <a:schemeClr val="tx1"/>
              </a:gs>
              <a:gs pos="75222">
                <a:schemeClr val="tx1"/>
              </a:gs>
              <a:gs pos="57514">
                <a:schemeClr val="tx1"/>
              </a:gs>
              <a:gs pos="38051">
                <a:schemeClr val="tx1"/>
              </a:gs>
              <a:gs pos="85841">
                <a:schemeClr val="accent2"/>
              </a:gs>
              <a:gs pos="68142">
                <a:schemeClr val="accent2"/>
              </a:gs>
              <a:gs pos="51000">
                <a:schemeClr val="accent2"/>
              </a:gs>
              <a:gs pos="28000">
                <a:schemeClr val="accent2"/>
              </a:gs>
              <a:gs pos="14000">
                <a:schemeClr val="tx1"/>
              </a:gs>
            </a:gsLst>
            <a:lin ang="0" scaled="1"/>
            <a:tileRect/>
          </a:gra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390 Jahre </a:t>
            </a:r>
            <a:r>
              <a:rPr lang="de-DE" dirty="0" err="1"/>
              <a:t>Otniel</a:t>
            </a:r>
            <a:r>
              <a:rPr lang="de-DE" dirty="0"/>
              <a:t>-Simson 1546-1156 v.Chr.</a:t>
            </a:r>
          </a:p>
        </p:txBody>
      </p:sp>
      <p:sp>
        <p:nvSpPr>
          <p:cNvPr id="7" name="Rechteck 6">
            <a:extLst>
              <a:ext uri="{FF2B5EF4-FFF2-40B4-BE49-F238E27FC236}">
                <a16:creationId xmlns:a16="http://schemas.microsoft.com/office/drawing/2014/main" id="{DA298AAF-8D69-49A2-8191-7D45EDAE1DDF}"/>
              </a:ext>
            </a:extLst>
          </p:cNvPr>
          <p:cNvSpPr/>
          <p:nvPr/>
        </p:nvSpPr>
        <p:spPr>
          <a:xfrm>
            <a:off x="9698895" y="3060000"/>
            <a:ext cx="1990001" cy="360000"/>
          </a:xfrm>
          <a:prstGeom prst="rect">
            <a:avLst/>
          </a:prstGeom>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40 Jahre </a:t>
            </a:r>
            <a:r>
              <a:rPr lang="de-DE" b="1" dirty="0"/>
              <a:t>Eli</a:t>
            </a:r>
          </a:p>
        </p:txBody>
      </p:sp>
    </p:spTree>
    <p:extLst>
      <p:ext uri="{BB962C8B-B14F-4D97-AF65-F5344CB8AC3E}">
        <p14:creationId xmlns:p14="http://schemas.microsoft.com/office/powerpoint/2010/main" val="1596566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uiExpand="1"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5AB76-9A49-4192-9677-61AC96DF0931}"/>
              </a:ext>
            </a:extLst>
          </p:cNvPr>
          <p:cNvSpPr>
            <a:spLocks noGrp="1"/>
          </p:cNvSpPr>
          <p:nvPr>
            <p:ph type="title"/>
          </p:nvPr>
        </p:nvSpPr>
        <p:spPr/>
        <p:txBody>
          <a:bodyPr/>
          <a:lstStyle/>
          <a:p>
            <a:r>
              <a:rPr lang="de-DE" dirty="0"/>
              <a:t>Das ungeteilte Reich</a:t>
            </a:r>
          </a:p>
        </p:txBody>
      </p:sp>
      <p:sp>
        <p:nvSpPr>
          <p:cNvPr id="9" name="Rechteck 8">
            <a:extLst>
              <a:ext uri="{FF2B5EF4-FFF2-40B4-BE49-F238E27FC236}">
                <a16:creationId xmlns:a16="http://schemas.microsoft.com/office/drawing/2014/main" id="{13F1185E-3343-4E63-AEB0-AAB3E67B2224}"/>
              </a:ext>
            </a:extLst>
          </p:cNvPr>
          <p:cNvSpPr/>
          <p:nvPr/>
        </p:nvSpPr>
        <p:spPr>
          <a:xfrm>
            <a:off x="0" y="1246196"/>
            <a:ext cx="3369923" cy="768802"/>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r"/>
            <a:r>
              <a:rPr lang="de-DE" dirty="0"/>
              <a:t>Samuel</a:t>
            </a:r>
          </a:p>
        </p:txBody>
      </p:sp>
      <p:sp>
        <p:nvSpPr>
          <p:cNvPr id="10" name="Rechteck 9">
            <a:extLst>
              <a:ext uri="{FF2B5EF4-FFF2-40B4-BE49-F238E27FC236}">
                <a16:creationId xmlns:a16="http://schemas.microsoft.com/office/drawing/2014/main" id="{538D94E7-BC69-479F-AE63-11FAC328F5D8}"/>
              </a:ext>
            </a:extLst>
          </p:cNvPr>
          <p:cNvSpPr/>
          <p:nvPr/>
        </p:nvSpPr>
        <p:spPr>
          <a:xfrm>
            <a:off x="2065942" y="875922"/>
            <a:ext cx="5400000" cy="730274"/>
          </a:xfrm>
          <a:prstGeom prst="rect">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200000"/>
              </a:lnSpc>
            </a:pPr>
            <a:r>
              <a:rPr lang="de-DE" dirty="0"/>
              <a:t> 🏃‍♂️</a:t>
            </a:r>
            <a:r>
              <a:rPr lang="de-DE" dirty="0">
                <a:latin typeface="Segoe UI Emoji" panose="020B0502040204020203" pitchFamily="34" charset="0"/>
                <a:ea typeface="Segoe UI Emoji" panose="020B0502040204020203" pitchFamily="34" charset="0"/>
              </a:rPr>
              <a:t>    30 Jahre</a:t>
            </a:r>
            <a:r>
              <a:rPr lang="de-DE" dirty="0"/>
              <a:t>		</a:t>
            </a:r>
          </a:p>
          <a:p>
            <a:pPr algn="r"/>
            <a:r>
              <a:rPr lang="de-DE" dirty="0"/>
              <a:t>David			👑 40 Jahre</a:t>
            </a:r>
          </a:p>
        </p:txBody>
      </p:sp>
      <p:sp>
        <p:nvSpPr>
          <p:cNvPr id="3" name="Inhaltsplatzhalter 2">
            <a:extLst>
              <a:ext uri="{FF2B5EF4-FFF2-40B4-BE49-F238E27FC236}">
                <a16:creationId xmlns:a16="http://schemas.microsoft.com/office/drawing/2014/main" id="{15EF1434-386E-43E0-9457-BDBDDD523DDF}"/>
              </a:ext>
            </a:extLst>
          </p:cNvPr>
          <p:cNvSpPr>
            <a:spLocks noGrp="1"/>
          </p:cNvSpPr>
          <p:nvPr>
            <p:ph idx="1"/>
          </p:nvPr>
        </p:nvSpPr>
        <p:spPr>
          <a:xfrm>
            <a:off x="705113" y="2120900"/>
            <a:ext cx="10694975" cy="3835519"/>
          </a:xfrm>
        </p:spPr>
        <p:txBody>
          <a:bodyPr/>
          <a:lstStyle/>
          <a:p>
            <a:pPr marL="0" indent="0">
              <a:buNone/>
            </a:pPr>
            <a:r>
              <a:rPr lang="de-DE" b="1" dirty="0"/>
              <a:t>David</a:t>
            </a:r>
          </a:p>
          <a:p>
            <a:r>
              <a:rPr lang="de-DE" dirty="0"/>
              <a:t>Bis zum 30 Lebensjahr (1.Sam. 16-31)</a:t>
            </a:r>
          </a:p>
          <a:p>
            <a:pPr lvl="1"/>
            <a:r>
              <a:rPr lang="de-DE" dirty="0"/>
              <a:t>Hirte</a:t>
            </a:r>
          </a:p>
          <a:p>
            <a:pPr lvl="1"/>
            <a:r>
              <a:rPr lang="de-DE" dirty="0"/>
              <a:t>Harfenspieler</a:t>
            </a:r>
          </a:p>
          <a:p>
            <a:pPr lvl="1"/>
            <a:r>
              <a:rPr lang="de-DE" dirty="0"/>
              <a:t>Soldat</a:t>
            </a:r>
          </a:p>
          <a:p>
            <a:pPr lvl="1"/>
            <a:r>
              <a:rPr lang="de-DE" dirty="0"/>
              <a:t>Flüchtling</a:t>
            </a:r>
          </a:p>
          <a:p>
            <a:r>
              <a:rPr lang="de-DE" dirty="0"/>
              <a:t>40 Jahre König: (2.Sam. 5,4-5)</a:t>
            </a:r>
          </a:p>
          <a:p>
            <a:pPr lvl="1"/>
            <a:r>
              <a:rPr lang="de-DE" dirty="0"/>
              <a:t>7,5 Jahre in Hebron</a:t>
            </a:r>
          </a:p>
          <a:p>
            <a:pPr lvl="1"/>
            <a:r>
              <a:rPr lang="de-DE" dirty="0"/>
              <a:t>33 Jahre in Jerusalem</a:t>
            </a:r>
          </a:p>
          <a:p>
            <a:pPr lvl="2"/>
            <a:endParaRPr lang="de-DE" dirty="0"/>
          </a:p>
          <a:p>
            <a:pPr lvl="1"/>
            <a:endParaRPr lang="de-DE" b="1" dirty="0"/>
          </a:p>
        </p:txBody>
      </p:sp>
      <p:sp>
        <p:nvSpPr>
          <p:cNvPr id="4" name="Rechteck 3">
            <a:extLst>
              <a:ext uri="{FF2B5EF4-FFF2-40B4-BE49-F238E27FC236}">
                <a16:creationId xmlns:a16="http://schemas.microsoft.com/office/drawing/2014/main" id="{C30D8E36-A5C7-44AA-92A6-F02F10755ED2}"/>
              </a:ext>
            </a:extLst>
          </p:cNvPr>
          <p:cNvSpPr/>
          <p:nvPr/>
        </p:nvSpPr>
        <p:spPr>
          <a:xfrm>
            <a:off x="264875" y="1246196"/>
            <a:ext cx="3600000" cy="36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Saul 40 Jahre 👑</a:t>
            </a:r>
          </a:p>
        </p:txBody>
      </p:sp>
      <p:sp>
        <p:nvSpPr>
          <p:cNvPr id="6" name="Rechteck 5">
            <a:extLst>
              <a:ext uri="{FF2B5EF4-FFF2-40B4-BE49-F238E27FC236}">
                <a16:creationId xmlns:a16="http://schemas.microsoft.com/office/drawing/2014/main" id="{BFE53335-E185-4B62-A77E-BEC565A9F89C}"/>
              </a:ext>
            </a:extLst>
          </p:cNvPr>
          <p:cNvSpPr/>
          <p:nvPr/>
        </p:nvSpPr>
        <p:spPr>
          <a:xfrm>
            <a:off x="7464875" y="1246196"/>
            <a:ext cx="36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sp>
        <p:nvSpPr>
          <p:cNvPr id="7" name="Rechteck 6">
            <a:extLst>
              <a:ext uri="{FF2B5EF4-FFF2-40B4-BE49-F238E27FC236}">
                <a16:creationId xmlns:a16="http://schemas.microsoft.com/office/drawing/2014/main" id="{9E7BEB65-7CC3-4D2E-9255-593142457C4B}"/>
              </a:ext>
            </a:extLst>
          </p:cNvPr>
          <p:cNvSpPr/>
          <p:nvPr/>
        </p:nvSpPr>
        <p:spPr>
          <a:xfrm>
            <a:off x="11067009" y="1057717"/>
            <a:ext cx="1124991" cy="360000"/>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dirty="0"/>
              <a:t>Israel </a:t>
            </a:r>
          </a:p>
        </p:txBody>
      </p:sp>
      <p:sp>
        <p:nvSpPr>
          <p:cNvPr id="8" name="Rechteck 7">
            <a:extLst>
              <a:ext uri="{FF2B5EF4-FFF2-40B4-BE49-F238E27FC236}">
                <a16:creationId xmlns:a16="http://schemas.microsoft.com/office/drawing/2014/main" id="{AAF7D166-FA8D-4D8F-BF8F-69A32809B0E0}"/>
              </a:ext>
            </a:extLst>
          </p:cNvPr>
          <p:cNvSpPr/>
          <p:nvPr/>
        </p:nvSpPr>
        <p:spPr>
          <a:xfrm>
            <a:off x="11064875" y="1437279"/>
            <a:ext cx="1127125" cy="360000"/>
          </a:xfrm>
          <a:prstGeom prst="rect">
            <a:avLst/>
          </a:pr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Juda </a:t>
            </a:r>
          </a:p>
        </p:txBody>
      </p:sp>
    </p:spTree>
    <p:extLst>
      <p:ext uri="{BB962C8B-B14F-4D97-AF65-F5344CB8AC3E}">
        <p14:creationId xmlns:p14="http://schemas.microsoft.com/office/powerpoint/2010/main" val="3466588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5AB76-9A49-4192-9677-61AC96DF0931}"/>
              </a:ext>
            </a:extLst>
          </p:cNvPr>
          <p:cNvSpPr>
            <a:spLocks noGrp="1"/>
          </p:cNvSpPr>
          <p:nvPr>
            <p:ph type="title"/>
          </p:nvPr>
        </p:nvSpPr>
        <p:spPr/>
        <p:txBody>
          <a:bodyPr/>
          <a:lstStyle/>
          <a:p>
            <a:r>
              <a:rPr lang="de-DE" dirty="0"/>
              <a:t>Das ungeteilte Reich</a:t>
            </a:r>
          </a:p>
        </p:txBody>
      </p:sp>
      <p:sp>
        <p:nvSpPr>
          <p:cNvPr id="9" name="Rechteck 8">
            <a:extLst>
              <a:ext uri="{FF2B5EF4-FFF2-40B4-BE49-F238E27FC236}">
                <a16:creationId xmlns:a16="http://schemas.microsoft.com/office/drawing/2014/main" id="{13F1185E-3343-4E63-AEB0-AAB3E67B2224}"/>
              </a:ext>
            </a:extLst>
          </p:cNvPr>
          <p:cNvSpPr/>
          <p:nvPr/>
        </p:nvSpPr>
        <p:spPr>
          <a:xfrm>
            <a:off x="0" y="1246196"/>
            <a:ext cx="3369923" cy="768802"/>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r"/>
            <a:r>
              <a:rPr lang="de-DE" dirty="0"/>
              <a:t>Samuel</a:t>
            </a:r>
          </a:p>
        </p:txBody>
      </p:sp>
      <p:sp>
        <p:nvSpPr>
          <p:cNvPr id="10" name="Rechteck 9">
            <a:extLst>
              <a:ext uri="{FF2B5EF4-FFF2-40B4-BE49-F238E27FC236}">
                <a16:creationId xmlns:a16="http://schemas.microsoft.com/office/drawing/2014/main" id="{538D94E7-BC69-479F-AE63-11FAC328F5D8}"/>
              </a:ext>
            </a:extLst>
          </p:cNvPr>
          <p:cNvSpPr/>
          <p:nvPr/>
        </p:nvSpPr>
        <p:spPr>
          <a:xfrm>
            <a:off x="2065942" y="875922"/>
            <a:ext cx="5400000" cy="730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200000"/>
              </a:lnSpc>
            </a:pPr>
            <a:r>
              <a:rPr lang="de-DE" dirty="0"/>
              <a:t> 🏃‍♂️  30 Jahre 			</a:t>
            </a:r>
          </a:p>
          <a:p>
            <a:pPr algn="r"/>
            <a:r>
              <a:rPr lang="de-DE" dirty="0"/>
              <a:t>David			👑 40 Jahre</a:t>
            </a:r>
          </a:p>
        </p:txBody>
      </p:sp>
      <p:sp>
        <p:nvSpPr>
          <p:cNvPr id="3" name="Inhaltsplatzhalter 2">
            <a:extLst>
              <a:ext uri="{FF2B5EF4-FFF2-40B4-BE49-F238E27FC236}">
                <a16:creationId xmlns:a16="http://schemas.microsoft.com/office/drawing/2014/main" id="{15EF1434-386E-43E0-9457-BDBDDD523DDF}"/>
              </a:ext>
            </a:extLst>
          </p:cNvPr>
          <p:cNvSpPr>
            <a:spLocks noGrp="1"/>
          </p:cNvSpPr>
          <p:nvPr>
            <p:ph idx="1"/>
          </p:nvPr>
        </p:nvSpPr>
        <p:spPr>
          <a:xfrm>
            <a:off x="705113" y="2120900"/>
            <a:ext cx="10694975" cy="4241800"/>
          </a:xfrm>
        </p:spPr>
        <p:txBody>
          <a:bodyPr/>
          <a:lstStyle/>
          <a:p>
            <a:pPr marL="0" indent="0">
              <a:buNone/>
            </a:pPr>
            <a:r>
              <a:rPr lang="de-DE" b="1" dirty="0"/>
              <a:t>Salomo</a:t>
            </a:r>
          </a:p>
          <a:p>
            <a:r>
              <a:rPr lang="de-DE" dirty="0"/>
              <a:t>2. Sohn von Bathseba</a:t>
            </a:r>
          </a:p>
          <a:p>
            <a:r>
              <a:rPr lang="de-DE" dirty="0"/>
              <a:t>Von Gott bestimmt (2.Chr. 22,6-10)</a:t>
            </a:r>
          </a:p>
          <a:p>
            <a:r>
              <a:rPr lang="de-DE" dirty="0"/>
              <a:t>Sprichwörtliche Weisheit (1.Kö. 3)</a:t>
            </a:r>
          </a:p>
          <a:p>
            <a:r>
              <a:rPr lang="de-DE" dirty="0"/>
              <a:t>Baute den Tempel (1.Könige 6,1): </a:t>
            </a:r>
          </a:p>
          <a:p>
            <a:pPr lvl="1"/>
            <a:r>
              <a:rPr lang="de-DE" dirty="0"/>
              <a:t>2.Monat, 4.Jahr- 8.Monat, 11. Jahr</a:t>
            </a:r>
          </a:p>
          <a:p>
            <a:pPr lvl="1"/>
            <a:r>
              <a:rPr lang="de-DE" dirty="0"/>
              <a:t>7,5 Jahre</a:t>
            </a:r>
          </a:p>
          <a:p>
            <a:r>
              <a:rPr lang="de-DE" dirty="0"/>
              <a:t>Lebte im Frieden und großem Reichtum</a:t>
            </a:r>
          </a:p>
          <a:p>
            <a:r>
              <a:rPr lang="de-DE" dirty="0"/>
              <a:t>Seine Frauen verführten ihn zum Götzendienst (1.Kö. 11,14)</a:t>
            </a:r>
          </a:p>
          <a:p>
            <a:endParaRPr lang="de-DE" dirty="0"/>
          </a:p>
          <a:p>
            <a:endParaRPr lang="de-DE" b="1" dirty="0"/>
          </a:p>
        </p:txBody>
      </p:sp>
      <p:sp>
        <p:nvSpPr>
          <p:cNvPr id="4" name="Rechteck 3">
            <a:extLst>
              <a:ext uri="{FF2B5EF4-FFF2-40B4-BE49-F238E27FC236}">
                <a16:creationId xmlns:a16="http://schemas.microsoft.com/office/drawing/2014/main" id="{C30D8E36-A5C7-44AA-92A6-F02F10755ED2}"/>
              </a:ext>
            </a:extLst>
          </p:cNvPr>
          <p:cNvSpPr/>
          <p:nvPr/>
        </p:nvSpPr>
        <p:spPr>
          <a:xfrm>
            <a:off x="264875" y="1246196"/>
            <a:ext cx="3600000" cy="36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Saul 40 Jahre 👑</a:t>
            </a:r>
          </a:p>
        </p:txBody>
      </p:sp>
      <p:sp>
        <p:nvSpPr>
          <p:cNvPr id="6" name="Rechteck 5">
            <a:extLst>
              <a:ext uri="{FF2B5EF4-FFF2-40B4-BE49-F238E27FC236}">
                <a16:creationId xmlns:a16="http://schemas.microsoft.com/office/drawing/2014/main" id="{BFE53335-E185-4B62-A77E-BEC565A9F89C}"/>
              </a:ext>
            </a:extLst>
          </p:cNvPr>
          <p:cNvSpPr/>
          <p:nvPr/>
        </p:nvSpPr>
        <p:spPr>
          <a:xfrm>
            <a:off x="7464875" y="1246196"/>
            <a:ext cx="3600000" cy="360000"/>
          </a:xfrm>
          <a:prstGeom prst="rect">
            <a:avLst/>
          </a:prstGeom>
          <a:effectLst>
            <a:glow rad="228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sp>
        <p:nvSpPr>
          <p:cNvPr id="7" name="Rechteck 6">
            <a:extLst>
              <a:ext uri="{FF2B5EF4-FFF2-40B4-BE49-F238E27FC236}">
                <a16:creationId xmlns:a16="http://schemas.microsoft.com/office/drawing/2014/main" id="{9E7BEB65-7CC3-4D2E-9255-593142457C4B}"/>
              </a:ext>
            </a:extLst>
          </p:cNvPr>
          <p:cNvSpPr/>
          <p:nvPr/>
        </p:nvSpPr>
        <p:spPr>
          <a:xfrm>
            <a:off x="11067009" y="1057717"/>
            <a:ext cx="1124991" cy="360000"/>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dirty="0"/>
              <a:t>Israel </a:t>
            </a:r>
          </a:p>
        </p:txBody>
      </p:sp>
      <p:sp>
        <p:nvSpPr>
          <p:cNvPr id="8" name="Rechteck 7">
            <a:extLst>
              <a:ext uri="{FF2B5EF4-FFF2-40B4-BE49-F238E27FC236}">
                <a16:creationId xmlns:a16="http://schemas.microsoft.com/office/drawing/2014/main" id="{AAF7D166-FA8D-4D8F-BF8F-69A32809B0E0}"/>
              </a:ext>
            </a:extLst>
          </p:cNvPr>
          <p:cNvSpPr/>
          <p:nvPr/>
        </p:nvSpPr>
        <p:spPr>
          <a:xfrm>
            <a:off x="11064875" y="1437279"/>
            <a:ext cx="1127125" cy="360000"/>
          </a:xfrm>
          <a:prstGeom prst="rect">
            <a:avLst/>
          </a:pr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Juda </a:t>
            </a:r>
          </a:p>
        </p:txBody>
      </p:sp>
    </p:spTree>
    <p:extLst>
      <p:ext uri="{BB962C8B-B14F-4D97-AF65-F5344CB8AC3E}">
        <p14:creationId xmlns:p14="http://schemas.microsoft.com/office/powerpoint/2010/main" val="304526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CE1DB-DB60-42D8-B46B-EE2560F8469E}"/>
              </a:ext>
            </a:extLst>
          </p:cNvPr>
          <p:cNvSpPr>
            <a:spLocks noGrp="1"/>
          </p:cNvSpPr>
          <p:nvPr>
            <p:ph type="title"/>
          </p:nvPr>
        </p:nvSpPr>
        <p:spPr/>
        <p:txBody>
          <a:bodyPr/>
          <a:lstStyle/>
          <a:p>
            <a:r>
              <a:rPr lang="de-DE" dirty="0"/>
              <a:t>Die Teilung des Reiches</a:t>
            </a:r>
          </a:p>
        </p:txBody>
      </p:sp>
      <p:sp>
        <p:nvSpPr>
          <p:cNvPr id="5" name="Rechteck 4">
            <a:extLst>
              <a:ext uri="{FF2B5EF4-FFF2-40B4-BE49-F238E27FC236}">
                <a16:creationId xmlns:a16="http://schemas.microsoft.com/office/drawing/2014/main" id="{DAD714C8-BCDD-4301-B540-96B2E7190D6F}"/>
              </a:ext>
            </a:extLst>
          </p:cNvPr>
          <p:cNvSpPr/>
          <p:nvPr/>
        </p:nvSpPr>
        <p:spPr>
          <a:xfrm>
            <a:off x="-3514275" y="3060000"/>
            <a:ext cx="3600000" cy="3795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grpSp>
        <p:nvGrpSpPr>
          <p:cNvPr id="3" name="Gruppieren 2">
            <a:extLst>
              <a:ext uri="{FF2B5EF4-FFF2-40B4-BE49-F238E27FC236}">
                <a16:creationId xmlns:a16="http://schemas.microsoft.com/office/drawing/2014/main" id="{60333240-9C75-421E-8364-D915AD324527}"/>
              </a:ext>
            </a:extLst>
          </p:cNvPr>
          <p:cNvGrpSpPr/>
          <p:nvPr/>
        </p:nvGrpSpPr>
        <p:grpSpPr>
          <a:xfrm>
            <a:off x="-1706369" y="6588000"/>
            <a:ext cx="14376282" cy="207233"/>
            <a:chOff x="-1706369" y="720000"/>
            <a:chExt cx="14376282" cy="207233"/>
          </a:xfrm>
        </p:grpSpPr>
        <p:sp>
          <p:nvSpPr>
            <p:cNvPr id="12" name="Rechteck 11">
              <a:extLst>
                <a:ext uri="{FF2B5EF4-FFF2-40B4-BE49-F238E27FC236}">
                  <a16:creationId xmlns:a16="http://schemas.microsoft.com/office/drawing/2014/main" id="{8689C893-FF73-4818-89B8-CEFA136477D3}"/>
                </a:ext>
              </a:extLst>
            </p:cNvPr>
            <p:cNvSpPr/>
            <p:nvPr/>
          </p:nvSpPr>
          <p:spPr>
            <a:xfrm>
              <a:off x="85725"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975</a:t>
              </a:r>
            </a:p>
          </p:txBody>
        </p:sp>
        <p:sp>
          <p:nvSpPr>
            <p:cNvPr id="15" name="Rechteck 14">
              <a:extLst>
                <a:ext uri="{FF2B5EF4-FFF2-40B4-BE49-F238E27FC236}">
                  <a16:creationId xmlns:a16="http://schemas.microsoft.com/office/drawing/2014/main" id="{D33AB1E3-8978-4E2D-B3EF-E5FF40B685C0}"/>
                </a:ext>
              </a:extLst>
            </p:cNvPr>
            <p:cNvSpPr/>
            <p:nvPr/>
          </p:nvSpPr>
          <p:spPr>
            <a:xfrm>
              <a:off x="1873866" y="72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900</a:t>
              </a:r>
            </a:p>
          </p:txBody>
        </p:sp>
        <p:sp>
          <p:nvSpPr>
            <p:cNvPr id="16" name="Rechteck 15">
              <a:extLst>
                <a:ext uri="{FF2B5EF4-FFF2-40B4-BE49-F238E27FC236}">
                  <a16:creationId xmlns:a16="http://schemas.microsoft.com/office/drawing/2014/main" id="{21799AE9-563B-4822-AF3B-8F7C67905F89}"/>
                </a:ext>
              </a:extLst>
            </p:cNvPr>
            <p:cNvSpPr/>
            <p:nvPr/>
          </p:nvSpPr>
          <p:spPr>
            <a:xfrm>
              <a:off x="3677819"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800</a:t>
              </a:r>
            </a:p>
          </p:txBody>
        </p:sp>
        <p:sp>
          <p:nvSpPr>
            <p:cNvPr id="17" name="Rechteck 16">
              <a:extLst>
                <a:ext uri="{FF2B5EF4-FFF2-40B4-BE49-F238E27FC236}">
                  <a16:creationId xmlns:a16="http://schemas.microsoft.com/office/drawing/2014/main" id="{3673F550-FF1E-4447-A09F-F8681AF6EE2A}"/>
                </a:ext>
              </a:extLst>
            </p:cNvPr>
            <p:cNvSpPr/>
            <p:nvPr/>
          </p:nvSpPr>
          <p:spPr>
            <a:xfrm>
              <a:off x="5477819" y="72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700</a:t>
              </a:r>
            </a:p>
          </p:txBody>
        </p:sp>
        <p:sp>
          <p:nvSpPr>
            <p:cNvPr id="18" name="Rechteck 17">
              <a:extLst>
                <a:ext uri="{FF2B5EF4-FFF2-40B4-BE49-F238E27FC236}">
                  <a16:creationId xmlns:a16="http://schemas.microsoft.com/office/drawing/2014/main" id="{E5E5C280-1613-470C-BBB1-52E362BF5D20}"/>
                </a:ext>
              </a:extLst>
            </p:cNvPr>
            <p:cNvSpPr/>
            <p:nvPr/>
          </p:nvSpPr>
          <p:spPr>
            <a:xfrm>
              <a:off x="7269913"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600</a:t>
              </a:r>
            </a:p>
          </p:txBody>
        </p:sp>
        <p:sp>
          <p:nvSpPr>
            <p:cNvPr id="19" name="Rechteck 18">
              <a:extLst>
                <a:ext uri="{FF2B5EF4-FFF2-40B4-BE49-F238E27FC236}">
                  <a16:creationId xmlns:a16="http://schemas.microsoft.com/office/drawing/2014/main" id="{931D0361-4B57-437A-908D-DCB502FCAB1E}"/>
                </a:ext>
              </a:extLst>
            </p:cNvPr>
            <p:cNvSpPr/>
            <p:nvPr/>
          </p:nvSpPr>
          <p:spPr>
            <a:xfrm>
              <a:off x="9069913" y="72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500</a:t>
              </a:r>
            </a:p>
          </p:txBody>
        </p:sp>
        <p:sp>
          <p:nvSpPr>
            <p:cNvPr id="20" name="Rechteck 19">
              <a:extLst>
                <a:ext uri="{FF2B5EF4-FFF2-40B4-BE49-F238E27FC236}">
                  <a16:creationId xmlns:a16="http://schemas.microsoft.com/office/drawing/2014/main" id="{25B54EFC-ECE3-42FD-B5CF-5F42B9FA86FE}"/>
                </a:ext>
              </a:extLst>
            </p:cNvPr>
            <p:cNvSpPr/>
            <p:nvPr/>
          </p:nvSpPr>
          <p:spPr>
            <a:xfrm>
              <a:off x="10869913"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945</a:t>
              </a:r>
            </a:p>
          </p:txBody>
        </p:sp>
        <p:sp>
          <p:nvSpPr>
            <p:cNvPr id="21" name="Rechteck 20">
              <a:extLst>
                <a:ext uri="{FF2B5EF4-FFF2-40B4-BE49-F238E27FC236}">
                  <a16:creationId xmlns:a16="http://schemas.microsoft.com/office/drawing/2014/main" id="{B97A366D-61C3-431D-AB75-5C1BB954172E}"/>
                </a:ext>
              </a:extLst>
            </p:cNvPr>
            <p:cNvSpPr/>
            <p:nvPr/>
          </p:nvSpPr>
          <p:spPr>
            <a:xfrm>
              <a:off x="-1706369" y="725009"/>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970</a:t>
              </a:r>
            </a:p>
          </p:txBody>
        </p:sp>
      </p:grpSp>
      <p:sp>
        <p:nvSpPr>
          <p:cNvPr id="28" name="Rechteck 27">
            <a:extLst>
              <a:ext uri="{FF2B5EF4-FFF2-40B4-BE49-F238E27FC236}">
                <a16:creationId xmlns:a16="http://schemas.microsoft.com/office/drawing/2014/main" id="{C5BFDF87-F60C-4BAC-9F56-063F4B551814}"/>
              </a:ext>
            </a:extLst>
          </p:cNvPr>
          <p:cNvSpPr/>
          <p:nvPr/>
        </p:nvSpPr>
        <p:spPr>
          <a:xfrm flipH="1">
            <a:off x="-501162" y="900000"/>
            <a:ext cx="11901230" cy="252000"/>
          </a:xfrm>
          <a:prstGeom prst="rect">
            <a:avLst/>
          </a:prstGeom>
          <a:gradFill flip="none" rotWithShape="1">
            <a:gsLst>
              <a:gs pos="0">
                <a:schemeClr val="bg1">
                  <a:alpha val="0"/>
                </a:schemeClr>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Ammoniter</a:t>
            </a:r>
          </a:p>
        </p:txBody>
      </p:sp>
      <p:sp>
        <p:nvSpPr>
          <p:cNvPr id="29" name="Rechteck 28">
            <a:extLst>
              <a:ext uri="{FF2B5EF4-FFF2-40B4-BE49-F238E27FC236}">
                <a16:creationId xmlns:a16="http://schemas.microsoft.com/office/drawing/2014/main" id="{62ACC48B-70FA-4FE2-A38F-F582F81E248D}"/>
              </a:ext>
            </a:extLst>
          </p:cNvPr>
          <p:cNvSpPr/>
          <p:nvPr/>
        </p:nvSpPr>
        <p:spPr>
          <a:xfrm flipH="1">
            <a:off x="-2368868" y="1250219"/>
            <a:ext cx="15108921" cy="252000"/>
          </a:xfrm>
          <a:prstGeom prst="rect">
            <a:avLst/>
          </a:prstGeom>
          <a:gradFill flip="none" rotWithShape="1">
            <a:gsLst>
              <a:gs pos="0">
                <a:schemeClr val="bg1">
                  <a:alpha val="0"/>
                </a:schemeClr>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Philister</a:t>
            </a:r>
          </a:p>
        </p:txBody>
      </p:sp>
    </p:spTree>
    <p:extLst>
      <p:ext uri="{BB962C8B-B14F-4D97-AF65-F5344CB8AC3E}">
        <p14:creationId xmlns:p14="http://schemas.microsoft.com/office/powerpoint/2010/main" val="3495679796"/>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CE1DB-DB60-42D8-B46B-EE2560F8469E}"/>
              </a:ext>
            </a:extLst>
          </p:cNvPr>
          <p:cNvSpPr>
            <a:spLocks noGrp="1"/>
          </p:cNvSpPr>
          <p:nvPr>
            <p:ph type="title"/>
          </p:nvPr>
        </p:nvSpPr>
        <p:spPr/>
        <p:txBody>
          <a:bodyPr/>
          <a:lstStyle/>
          <a:p>
            <a:r>
              <a:rPr lang="de-DE" dirty="0"/>
              <a:t>Die Teilung des Reiches</a:t>
            </a:r>
          </a:p>
        </p:txBody>
      </p:sp>
      <p:sp>
        <p:nvSpPr>
          <p:cNvPr id="4" name="Rechteck 3">
            <a:extLst>
              <a:ext uri="{FF2B5EF4-FFF2-40B4-BE49-F238E27FC236}">
                <a16:creationId xmlns:a16="http://schemas.microsoft.com/office/drawing/2014/main" id="{C4FF4980-F753-40CD-A4A7-337D56E6B14B}"/>
              </a:ext>
            </a:extLst>
          </p:cNvPr>
          <p:cNvSpPr/>
          <p:nvPr/>
        </p:nvSpPr>
        <p:spPr>
          <a:xfrm>
            <a:off x="85725" y="3600000"/>
            <a:ext cx="6120000" cy="379562"/>
          </a:xfrm>
          <a:prstGeom prst="rect">
            <a:avLst/>
          </a:pr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Rehabeam</a:t>
            </a:r>
            <a:r>
              <a:rPr lang="de-DE" dirty="0"/>
              <a:t> (17)</a:t>
            </a:r>
          </a:p>
        </p:txBody>
      </p:sp>
      <p:sp>
        <p:nvSpPr>
          <p:cNvPr id="23" name="Freihandform: Form 22">
            <a:extLst>
              <a:ext uri="{FF2B5EF4-FFF2-40B4-BE49-F238E27FC236}">
                <a16:creationId xmlns:a16="http://schemas.microsoft.com/office/drawing/2014/main" id="{9E9064E1-0622-44D6-9E27-72C32C077A16}"/>
              </a:ext>
            </a:extLst>
          </p:cNvPr>
          <p:cNvSpPr/>
          <p:nvPr/>
        </p:nvSpPr>
        <p:spPr>
          <a:xfrm>
            <a:off x="3669792" y="2974848"/>
            <a:ext cx="2535933" cy="1207008"/>
          </a:xfrm>
          <a:custGeom>
            <a:avLst/>
            <a:gdLst>
              <a:gd name="connsiteX0" fmla="*/ 0 w 1889760"/>
              <a:gd name="connsiteY0" fmla="*/ 1207008 h 1207008"/>
              <a:gd name="connsiteX1" fmla="*/ 1243584 w 1889760"/>
              <a:gd name="connsiteY1" fmla="*/ 768096 h 1207008"/>
              <a:gd name="connsiteX2" fmla="*/ 1889760 w 1889760"/>
              <a:gd name="connsiteY2" fmla="*/ 0 h 1207008"/>
            </a:gdLst>
            <a:ahLst/>
            <a:cxnLst>
              <a:cxn ang="0">
                <a:pos x="connsiteX0" y="connsiteY0"/>
              </a:cxn>
              <a:cxn ang="0">
                <a:pos x="connsiteX1" y="connsiteY1"/>
              </a:cxn>
              <a:cxn ang="0">
                <a:pos x="connsiteX2" y="connsiteY2"/>
              </a:cxn>
            </a:cxnLst>
            <a:rect l="l" t="t" r="r" b="b"/>
            <a:pathLst>
              <a:path w="1889760" h="1207008">
                <a:moveTo>
                  <a:pt x="0" y="1207008"/>
                </a:moveTo>
                <a:cubicBezTo>
                  <a:pt x="464312" y="1088136"/>
                  <a:pt x="928624" y="969264"/>
                  <a:pt x="1243584" y="768096"/>
                </a:cubicBezTo>
                <a:cubicBezTo>
                  <a:pt x="1558544" y="566928"/>
                  <a:pt x="1724152" y="283464"/>
                  <a:pt x="1889760" y="0"/>
                </a:cubicBezTo>
              </a:path>
            </a:pathLst>
          </a:custGeom>
          <a:noFill/>
          <a:ln w="76200">
            <a:solidFill>
              <a:srgbClr val="FFFF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Prophezeit den Tod seines Sohnes</a:t>
            </a:r>
          </a:p>
        </p:txBody>
      </p:sp>
      <p:sp>
        <p:nvSpPr>
          <p:cNvPr id="7" name="Rechteck 6">
            <a:extLst>
              <a:ext uri="{FF2B5EF4-FFF2-40B4-BE49-F238E27FC236}">
                <a16:creationId xmlns:a16="http://schemas.microsoft.com/office/drawing/2014/main" id="{6AEB29C7-59FC-4591-9088-528C9D7B78FF}"/>
              </a:ext>
            </a:extLst>
          </p:cNvPr>
          <p:cNvSpPr/>
          <p:nvPr/>
        </p:nvSpPr>
        <p:spPr>
          <a:xfrm>
            <a:off x="6205725" y="3600000"/>
            <a:ext cx="1440000" cy="379562"/>
          </a:xfrm>
          <a:prstGeom prst="rect">
            <a:avLst/>
          </a:prstGeom>
          <a:solidFill>
            <a:schemeClr val="accent1">
              <a:lumMod val="40000"/>
              <a:lumOff val="60000"/>
            </a:schemeClr>
          </a:solidFill>
          <a:ln>
            <a:solidFill>
              <a:schemeClr val="tx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e-DE" dirty="0" err="1">
                <a:solidFill>
                  <a:schemeClr val="tx1"/>
                </a:solidFill>
              </a:rPr>
              <a:t>Abija</a:t>
            </a:r>
            <a:r>
              <a:rPr lang="de-DE" dirty="0">
                <a:solidFill>
                  <a:schemeClr val="tx1"/>
                </a:solidFill>
              </a:rPr>
              <a:t> (3)</a:t>
            </a:r>
          </a:p>
        </p:txBody>
      </p:sp>
      <p:sp>
        <p:nvSpPr>
          <p:cNvPr id="5" name="Rechteck 4">
            <a:extLst>
              <a:ext uri="{FF2B5EF4-FFF2-40B4-BE49-F238E27FC236}">
                <a16:creationId xmlns:a16="http://schemas.microsoft.com/office/drawing/2014/main" id="{DAD714C8-BCDD-4301-B540-96B2E7190D6F}"/>
              </a:ext>
            </a:extLst>
          </p:cNvPr>
          <p:cNvSpPr/>
          <p:nvPr/>
        </p:nvSpPr>
        <p:spPr>
          <a:xfrm>
            <a:off x="-3514275" y="3060000"/>
            <a:ext cx="3600000" cy="3795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sp>
        <p:nvSpPr>
          <p:cNvPr id="6" name="Rechteck 5">
            <a:extLst>
              <a:ext uri="{FF2B5EF4-FFF2-40B4-BE49-F238E27FC236}">
                <a16:creationId xmlns:a16="http://schemas.microsoft.com/office/drawing/2014/main" id="{424C7A03-DFCF-4A79-BEA3-C47231F7ED87}"/>
              </a:ext>
            </a:extLst>
          </p:cNvPr>
          <p:cNvSpPr/>
          <p:nvPr/>
        </p:nvSpPr>
        <p:spPr>
          <a:xfrm>
            <a:off x="85725" y="2520000"/>
            <a:ext cx="7920000" cy="3795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Jerobeam</a:t>
            </a:r>
            <a:r>
              <a:rPr lang="de-DE" dirty="0"/>
              <a:t> (22)</a:t>
            </a:r>
          </a:p>
        </p:txBody>
      </p:sp>
      <p:sp>
        <p:nvSpPr>
          <p:cNvPr id="14" name="Pfeil: nach rechts 13">
            <a:extLst>
              <a:ext uri="{FF2B5EF4-FFF2-40B4-BE49-F238E27FC236}">
                <a16:creationId xmlns:a16="http://schemas.microsoft.com/office/drawing/2014/main" id="{A607C183-B303-4FBD-8601-12ACD59721DA}"/>
              </a:ext>
            </a:extLst>
          </p:cNvPr>
          <p:cNvSpPr/>
          <p:nvPr/>
        </p:nvSpPr>
        <p:spPr>
          <a:xfrm>
            <a:off x="85725" y="1925718"/>
            <a:ext cx="8280675" cy="514063"/>
          </a:xfrm>
          <a:prstGeom prst="rightArrow">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1.Dynastie: </a:t>
            </a:r>
            <a:r>
              <a:rPr lang="de-DE" dirty="0" err="1"/>
              <a:t>Jerobeam</a:t>
            </a:r>
            <a:r>
              <a:rPr lang="de-DE" dirty="0"/>
              <a:t> (23)</a:t>
            </a:r>
          </a:p>
        </p:txBody>
      </p:sp>
      <p:sp>
        <p:nvSpPr>
          <p:cNvPr id="13" name="Legende: mit Linie mit Akzentuierungsbalken 12">
            <a:extLst>
              <a:ext uri="{FF2B5EF4-FFF2-40B4-BE49-F238E27FC236}">
                <a16:creationId xmlns:a16="http://schemas.microsoft.com/office/drawing/2014/main" id="{B9A6CD79-3D67-473D-A7A7-A78AD472B4BB}"/>
              </a:ext>
            </a:extLst>
          </p:cNvPr>
          <p:cNvSpPr/>
          <p:nvPr/>
        </p:nvSpPr>
        <p:spPr>
          <a:xfrm rot="5400000">
            <a:off x="533629" y="4232094"/>
            <a:ext cx="892332" cy="1788141"/>
          </a:xfrm>
          <a:prstGeom prst="accentCallout1">
            <a:avLst>
              <a:gd name="adj1" fmla="val 85566"/>
              <a:gd name="adj2" fmla="val -10343"/>
              <a:gd name="adj3" fmla="val 98576"/>
              <a:gd name="adj4" fmla="val -7639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975</a:t>
            </a:r>
            <a:r>
              <a:rPr lang="de-DE" dirty="0">
                <a:solidFill>
                  <a:schemeClr val="tx1"/>
                </a:solidFill>
              </a:rPr>
              <a:t>: Teilung des Reiches unter </a:t>
            </a:r>
            <a:r>
              <a:rPr lang="de-DE" dirty="0" err="1">
                <a:solidFill>
                  <a:schemeClr val="tx1"/>
                </a:solidFill>
              </a:rPr>
              <a:t>Rehabeam</a:t>
            </a:r>
            <a:endParaRPr lang="de-DE" dirty="0">
              <a:solidFill>
                <a:schemeClr val="tx1"/>
              </a:solidFill>
            </a:endParaRPr>
          </a:p>
        </p:txBody>
      </p:sp>
      <p:sp>
        <p:nvSpPr>
          <p:cNvPr id="26" name="Legende: mit Linie mit Akzentuierungsbalken 25">
            <a:extLst>
              <a:ext uri="{FF2B5EF4-FFF2-40B4-BE49-F238E27FC236}">
                <a16:creationId xmlns:a16="http://schemas.microsoft.com/office/drawing/2014/main" id="{97D0620F-3220-48C3-8F52-EC1B5F0837E5}"/>
              </a:ext>
            </a:extLst>
          </p:cNvPr>
          <p:cNvSpPr/>
          <p:nvPr/>
        </p:nvSpPr>
        <p:spPr>
          <a:xfrm rot="5400000">
            <a:off x="2372694" y="4372010"/>
            <a:ext cx="1172163" cy="1788141"/>
          </a:xfrm>
          <a:prstGeom prst="accentCallout1">
            <a:avLst>
              <a:gd name="adj1" fmla="val 85566"/>
              <a:gd name="adj2" fmla="val -10343"/>
              <a:gd name="adj3" fmla="val 155850"/>
              <a:gd name="adj4" fmla="val -7192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3-Jährige </a:t>
            </a:r>
            <a:r>
              <a:rPr lang="de-DE" dirty="0">
                <a:solidFill>
                  <a:schemeClr val="tx1"/>
                </a:solidFill>
              </a:rPr>
              <a:t>Stärkung durch die Leviten aus dem Norden</a:t>
            </a:r>
          </a:p>
        </p:txBody>
      </p:sp>
      <p:sp>
        <p:nvSpPr>
          <p:cNvPr id="24" name="Legende: mit Linie mit Akzentuierungsbalken 23">
            <a:extLst>
              <a:ext uri="{FF2B5EF4-FFF2-40B4-BE49-F238E27FC236}">
                <a16:creationId xmlns:a16="http://schemas.microsoft.com/office/drawing/2014/main" id="{A8864DBA-BEE2-4776-9EC6-DF879BEBE15A}"/>
              </a:ext>
            </a:extLst>
          </p:cNvPr>
          <p:cNvSpPr/>
          <p:nvPr/>
        </p:nvSpPr>
        <p:spPr>
          <a:xfrm rot="5400000">
            <a:off x="4208757" y="4514929"/>
            <a:ext cx="1458002" cy="1788141"/>
          </a:xfrm>
          <a:prstGeom prst="accentCallout1">
            <a:avLst>
              <a:gd name="adj1" fmla="val 99203"/>
              <a:gd name="adj2" fmla="val -10341"/>
              <a:gd name="adj3" fmla="val 213805"/>
              <a:gd name="adj4" fmla="val -45092"/>
            </a:avLst>
          </a:prstGeom>
          <a:solidFill>
            <a:schemeClr val="tx1">
              <a:alpha val="14902"/>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970</a:t>
            </a:r>
            <a:r>
              <a:rPr lang="de-DE" dirty="0">
                <a:solidFill>
                  <a:schemeClr val="tx1"/>
                </a:solidFill>
              </a:rPr>
              <a:t>: Erste Eroberung Jerusalems durch Pharao </a:t>
            </a:r>
            <a:r>
              <a:rPr lang="de-DE" dirty="0" err="1">
                <a:solidFill>
                  <a:schemeClr val="tx1"/>
                </a:solidFill>
              </a:rPr>
              <a:t>Sisak</a:t>
            </a:r>
            <a:endParaRPr lang="de-DE" dirty="0">
              <a:solidFill>
                <a:schemeClr val="tx1"/>
              </a:solidFill>
            </a:endParaRPr>
          </a:p>
        </p:txBody>
      </p:sp>
      <p:sp>
        <p:nvSpPr>
          <p:cNvPr id="22" name="Rechteck 21">
            <a:extLst>
              <a:ext uri="{FF2B5EF4-FFF2-40B4-BE49-F238E27FC236}">
                <a16:creationId xmlns:a16="http://schemas.microsoft.com/office/drawing/2014/main" id="{7A3D2A35-A9C6-4E7F-87F5-E839680C93EF}"/>
              </a:ext>
            </a:extLst>
          </p:cNvPr>
          <p:cNvSpPr/>
          <p:nvPr/>
        </p:nvSpPr>
        <p:spPr>
          <a:xfrm>
            <a:off x="-768096" y="4140000"/>
            <a:ext cx="7217664" cy="238384"/>
          </a:xfrm>
          <a:prstGeom prst="rect">
            <a:avLst/>
          </a:prstGeom>
          <a:gradFill flip="none" rotWithShape="1">
            <a:gsLst>
              <a:gs pos="7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Achija</a:t>
            </a:r>
            <a:r>
              <a:rPr lang="de-DE" dirty="0">
                <a:solidFill>
                  <a:schemeClr val="tx1"/>
                </a:solidFill>
              </a:rPr>
              <a:t> von Silo</a:t>
            </a:r>
          </a:p>
        </p:txBody>
      </p:sp>
      <p:grpSp>
        <p:nvGrpSpPr>
          <p:cNvPr id="3" name="Gruppieren 2">
            <a:extLst>
              <a:ext uri="{FF2B5EF4-FFF2-40B4-BE49-F238E27FC236}">
                <a16:creationId xmlns:a16="http://schemas.microsoft.com/office/drawing/2014/main" id="{60333240-9C75-421E-8364-D915AD324527}"/>
              </a:ext>
            </a:extLst>
          </p:cNvPr>
          <p:cNvGrpSpPr/>
          <p:nvPr/>
        </p:nvGrpSpPr>
        <p:grpSpPr>
          <a:xfrm>
            <a:off x="-1706369" y="6588000"/>
            <a:ext cx="14376282" cy="207233"/>
            <a:chOff x="-1706369" y="720000"/>
            <a:chExt cx="14376282" cy="207233"/>
          </a:xfrm>
        </p:grpSpPr>
        <p:sp>
          <p:nvSpPr>
            <p:cNvPr id="12" name="Rechteck 11">
              <a:extLst>
                <a:ext uri="{FF2B5EF4-FFF2-40B4-BE49-F238E27FC236}">
                  <a16:creationId xmlns:a16="http://schemas.microsoft.com/office/drawing/2014/main" id="{8689C893-FF73-4818-89B8-CEFA136477D3}"/>
                </a:ext>
              </a:extLst>
            </p:cNvPr>
            <p:cNvSpPr/>
            <p:nvPr/>
          </p:nvSpPr>
          <p:spPr>
            <a:xfrm>
              <a:off x="85725"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975</a:t>
              </a:r>
            </a:p>
          </p:txBody>
        </p:sp>
        <p:sp>
          <p:nvSpPr>
            <p:cNvPr id="15" name="Rechteck 14">
              <a:extLst>
                <a:ext uri="{FF2B5EF4-FFF2-40B4-BE49-F238E27FC236}">
                  <a16:creationId xmlns:a16="http://schemas.microsoft.com/office/drawing/2014/main" id="{D33AB1E3-8978-4E2D-B3EF-E5FF40B685C0}"/>
                </a:ext>
              </a:extLst>
            </p:cNvPr>
            <p:cNvSpPr/>
            <p:nvPr/>
          </p:nvSpPr>
          <p:spPr>
            <a:xfrm>
              <a:off x="1873866" y="72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970</a:t>
              </a:r>
            </a:p>
          </p:txBody>
        </p:sp>
        <p:sp>
          <p:nvSpPr>
            <p:cNvPr id="16" name="Rechteck 15">
              <a:extLst>
                <a:ext uri="{FF2B5EF4-FFF2-40B4-BE49-F238E27FC236}">
                  <a16:creationId xmlns:a16="http://schemas.microsoft.com/office/drawing/2014/main" id="{21799AE9-563B-4822-AF3B-8F7C67905F89}"/>
                </a:ext>
              </a:extLst>
            </p:cNvPr>
            <p:cNvSpPr/>
            <p:nvPr/>
          </p:nvSpPr>
          <p:spPr>
            <a:xfrm>
              <a:off x="3677819"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965</a:t>
              </a:r>
            </a:p>
          </p:txBody>
        </p:sp>
        <p:sp>
          <p:nvSpPr>
            <p:cNvPr id="17" name="Rechteck 16">
              <a:extLst>
                <a:ext uri="{FF2B5EF4-FFF2-40B4-BE49-F238E27FC236}">
                  <a16:creationId xmlns:a16="http://schemas.microsoft.com/office/drawing/2014/main" id="{3673F550-FF1E-4447-A09F-F8681AF6EE2A}"/>
                </a:ext>
              </a:extLst>
            </p:cNvPr>
            <p:cNvSpPr/>
            <p:nvPr/>
          </p:nvSpPr>
          <p:spPr>
            <a:xfrm>
              <a:off x="5477819" y="72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960</a:t>
              </a:r>
            </a:p>
          </p:txBody>
        </p:sp>
        <p:sp>
          <p:nvSpPr>
            <p:cNvPr id="18" name="Rechteck 17">
              <a:extLst>
                <a:ext uri="{FF2B5EF4-FFF2-40B4-BE49-F238E27FC236}">
                  <a16:creationId xmlns:a16="http://schemas.microsoft.com/office/drawing/2014/main" id="{E5E5C280-1613-470C-BBB1-52E362BF5D20}"/>
                </a:ext>
              </a:extLst>
            </p:cNvPr>
            <p:cNvSpPr/>
            <p:nvPr/>
          </p:nvSpPr>
          <p:spPr>
            <a:xfrm>
              <a:off x="7269913"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955</a:t>
              </a:r>
            </a:p>
          </p:txBody>
        </p:sp>
        <p:sp>
          <p:nvSpPr>
            <p:cNvPr id="19" name="Rechteck 18">
              <a:extLst>
                <a:ext uri="{FF2B5EF4-FFF2-40B4-BE49-F238E27FC236}">
                  <a16:creationId xmlns:a16="http://schemas.microsoft.com/office/drawing/2014/main" id="{931D0361-4B57-437A-908D-DCB502FCAB1E}"/>
                </a:ext>
              </a:extLst>
            </p:cNvPr>
            <p:cNvSpPr/>
            <p:nvPr/>
          </p:nvSpPr>
          <p:spPr>
            <a:xfrm>
              <a:off x="9069913" y="72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950</a:t>
              </a:r>
            </a:p>
          </p:txBody>
        </p:sp>
        <p:sp>
          <p:nvSpPr>
            <p:cNvPr id="20" name="Rechteck 19">
              <a:extLst>
                <a:ext uri="{FF2B5EF4-FFF2-40B4-BE49-F238E27FC236}">
                  <a16:creationId xmlns:a16="http://schemas.microsoft.com/office/drawing/2014/main" id="{25B54EFC-ECE3-42FD-B5CF-5F42B9FA86FE}"/>
                </a:ext>
              </a:extLst>
            </p:cNvPr>
            <p:cNvSpPr/>
            <p:nvPr/>
          </p:nvSpPr>
          <p:spPr>
            <a:xfrm>
              <a:off x="10869913" y="72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945</a:t>
              </a:r>
            </a:p>
          </p:txBody>
        </p:sp>
        <p:sp>
          <p:nvSpPr>
            <p:cNvPr id="21" name="Rechteck 20">
              <a:extLst>
                <a:ext uri="{FF2B5EF4-FFF2-40B4-BE49-F238E27FC236}">
                  <a16:creationId xmlns:a16="http://schemas.microsoft.com/office/drawing/2014/main" id="{B97A366D-61C3-431D-AB75-5C1BB954172E}"/>
                </a:ext>
              </a:extLst>
            </p:cNvPr>
            <p:cNvSpPr/>
            <p:nvPr/>
          </p:nvSpPr>
          <p:spPr>
            <a:xfrm>
              <a:off x="-1706369" y="725009"/>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970</a:t>
              </a:r>
            </a:p>
          </p:txBody>
        </p:sp>
      </p:grpSp>
      <p:sp>
        <p:nvSpPr>
          <p:cNvPr id="25" name="Rechteck 24">
            <a:extLst>
              <a:ext uri="{FF2B5EF4-FFF2-40B4-BE49-F238E27FC236}">
                <a16:creationId xmlns:a16="http://schemas.microsoft.com/office/drawing/2014/main" id="{D135CF99-3272-41FF-AAC3-0D7327C67AEF}"/>
              </a:ext>
            </a:extLst>
          </p:cNvPr>
          <p:cNvSpPr/>
          <p:nvPr/>
        </p:nvSpPr>
        <p:spPr>
          <a:xfrm>
            <a:off x="439795" y="3709562"/>
            <a:ext cx="1080000" cy="160438"/>
          </a:xfrm>
          <a:prstGeom prst="rect">
            <a:avLst/>
          </a:prstGeom>
          <a:solidFill>
            <a:srgbClr val="FFFF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Legende: mit Linie mit Akzentuierungsbalken 26">
            <a:extLst>
              <a:ext uri="{FF2B5EF4-FFF2-40B4-BE49-F238E27FC236}">
                <a16:creationId xmlns:a16="http://schemas.microsoft.com/office/drawing/2014/main" id="{42110FBA-F9CA-4976-8080-E65B49E1921B}"/>
              </a:ext>
            </a:extLst>
          </p:cNvPr>
          <p:cNvSpPr/>
          <p:nvPr/>
        </p:nvSpPr>
        <p:spPr>
          <a:xfrm rot="5400000">
            <a:off x="6330656" y="4372009"/>
            <a:ext cx="1172163" cy="1788141"/>
          </a:xfrm>
          <a:prstGeom prst="accentCallout1">
            <a:avLst>
              <a:gd name="adj1" fmla="val 87611"/>
              <a:gd name="adj2" fmla="val -13463"/>
              <a:gd name="adj3" fmla="val 89713"/>
              <a:gd name="adj4" fmla="val -5112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18. Jahr </a:t>
            </a:r>
            <a:r>
              <a:rPr lang="de-DE" b="1" dirty="0" err="1">
                <a:solidFill>
                  <a:schemeClr val="tx1"/>
                </a:solidFill>
              </a:rPr>
              <a:t>Jerobeams</a:t>
            </a:r>
            <a:r>
              <a:rPr lang="de-DE" b="1" dirty="0">
                <a:solidFill>
                  <a:schemeClr val="tx1"/>
                </a:solidFill>
              </a:rPr>
              <a:t>: </a:t>
            </a:r>
            <a:r>
              <a:rPr lang="de-DE" dirty="0" err="1">
                <a:solidFill>
                  <a:schemeClr val="tx1"/>
                </a:solidFill>
              </a:rPr>
              <a:t>Abija</a:t>
            </a:r>
            <a:r>
              <a:rPr lang="de-DE" dirty="0">
                <a:solidFill>
                  <a:schemeClr val="tx1"/>
                </a:solidFill>
              </a:rPr>
              <a:t> wird König</a:t>
            </a:r>
          </a:p>
        </p:txBody>
      </p:sp>
      <p:pic>
        <p:nvPicPr>
          <p:cNvPr id="36" name="Grafik 35">
            <a:extLst>
              <a:ext uri="{FF2B5EF4-FFF2-40B4-BE49-F238E27FC236}">
                <a16:creationId xmlns:a16="http://schemas.microsoft.com/office/drawing/2014/main" id="{531F13CD-A3DF-465B-A114-60822EAB303F}"/>
              </a:ext>
            </a:extLst>
          </p:cNvPr>
          <p:cNvPicPr>
            <a:picLocks noChangeAspect="1"/>
          </p:cNvPicPr>
          <p:nvPr/>
        </p:nvPicPr>
        <p:blipFill>
          <a:blip r:embed="rId2"/>
          <a:stretch>
            <a:fillRect/>
          </a:stretch>
        </p:blipFill>
        <p:spPr>
          <a:xfrm>
            <a:off x="6565725" y="3007142"/>
            <a:ext cx="720000" cy="517572"/>
          </a:xfrm>
          <a:prstGeom prst="rect">
            <a:avLst/>
          </a:prstGeom>
        </p:spPr>
      </p:pic>
      <p:pic>
        <p:nvPicPr>
          <p:cNvPr id="40" name="Grafik 39">
            <a:extLst>
              <a:ext uri="{FF2B5EF4-FFF2-40B4-BE49-F238E27FC236}">
                <a16:creationId xmlns:a16="http://schemas.microsoft.com/office/drawing/2014/main" id="{D95E830B-3B6C-4BEC-8631-24147697DEEA}"/>
              </a:ext>
            </a:extLst>
          </p:cNvPr>
          <p:cNvPicPr>
            <a:picLocks noChangeAspect="1"/>
          </p:cNvPicPr>
          <p:nvPr/>
        </p:nvPicPr>
        <p:blipFill>
          <a:blip r:embed="rId2"/>
          <a:stretch>
            <a:fillRect/>
          </a:stretch>
        </p:blipFill>
        <p:spPr>
          <a:xfrm>
            <a:off x="2350836" y="3060000"/>
            <a:ext cx="720000" cy="468442"/>
          </a:xfrm>
          <a:prstGeom prst="rect">
            <a:avLst/>
          </a:prstGeom>
        </p:spPr>
      </p:pic>
      <p:sp>
        <p:nvSpPr>
          <p:cNvPr id="28" name="Rechteck 27">
            <a:extLst>
              <a:ext uri="{FF2B5EF4-FFF2-40B4-BE49-F238E27FC236}">
                <a16:creationId xmlns:a16="http://schemas.microsoft.com/office/drawing/2014/main" id="{C5BFDF87-F60C-4BAC-9F56-063F4B551814}"/>
              </a:ext>
            </a:extLst>
          </p:cNvPr>
          <p:cNvSpPr/>
          <p:nvPr/>
        </p:nvSpPr>
        <p:spPr>
          <a:xfrm flipH="1">
            <a:off x="-501162" y="900000"/>
            <a:ext cx="11901230" cy="252000"/>
          </a:xfrm>
          <a:prstGeom prst="rect">
            <a:avLst/>
          </a:prstGeom>
          <a:gradFill flip="none" rotWithShape="1">
            <a:gsLst>
              <a:gs pos="0">
                <a:schemeClr val="bg1">
                  <a:alpha val="0"/>
                </a:schemeClr>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Ammoniter</a:t>
            </a:r>
          </a:p>
        </p:txBody>
      </p:sp>
      <p:sp>
        <p:nvSpPr>
          <p:cNvPr id="29" name="Rechteck 28">
            <a:extLst>
              <a:ext uri="{FF2B5EF4-FFF2-40B4-BE49-F238E27FC236}">
                <a16:creationId xmlns:a16="http://schemas.microsoft.com/office/drawing/2014/main" id="{62ACC48B-70FA-4FE2-A38F-F582F81E248D}"/>
              </a:ext>
            </a:extLst>
          </p:cNvPr>
          <p:cNvSpPr/>
          <p:nvPr/>
        </p:nvSpPr>
        <p:spPr>
          <a:xfrm flipH="1">
            <a:off x="-2368868" y="1250219"/>
            <a:ext cx="15108921" cy="252000"/>
          </a:xfrm>
          <a:prstGeom prst="rect">
            <a:avLst/>
          </a:prstGeom>
          <a:gradFill flip="none" rotWithShape="1">
            <a:gsLst>
              <a:gs pos="0">
                <a:schemeClr val="bg1">
                  <a:alpha val="0"/>
                </a:schemeClr>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Philister</a:t>
            </a:r>
          </a:p>
        </p:txBody>
      </p:sp>
    </p:spTree>
    <p:extLst>
      <p:ext uri="{BB962C8B-B14F-4D97-AF65-F5344CB8AC3E}">
        <p14:creationId xmlns:p14="http://schemas.microsoft.com/office/powerpoint/2010/main" val="3464644970"/>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7" grpId="0" animBg="1"/>
      <p:bldP spid="6" grpId="0" animBg="1"/>
      <p:bldP spid="14" grpId="0" animBg="1"/>
      <p:bldP spid="13" grpId="0" animBg="1"/>
      <p:bldP spid="26" grpId="0" animBg="1"/>
      <p:bldP spid="24" grpId="0" animBg="1"/>
      <p:bldP spid="25"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egende: mit Linie mit Akzentuierungsbalken 38">
            <a:extLst>
              <a:ext uri="{FF2B5EF4-FFF2-40B4-BE49-F238E27FC236}">
                <a16:creationId xmlns:a16="http://schemas.microsoft.com/office/drawing/2014/main" id="{010D8A58-0068-443A-9FA8-6BCE05AC0E5E}"/>
              </a:ext>
            </a:extLst>
          </p:cNvPr>
          <p:cNvSpPr/>
          <p:nvPr/>
        </p:nvSpPr>
        <p:spPr>
          <a:xfrm rot="5400000">
            <a:off x="10409363" y="4252405"/>
            <a:ext cx="1172163" cy="2027348"/>
          </a:xfrm>
          <a:prstGeom prst="accentCallout1">
            <a:avLst>
              <a:gd name="adj1" fmla="val 87611"/>
              <a:gd name="adj2" fmla="val -13463"/>
              <a:gd name="adj3" fmla="val 179318"/>
              <a:gd name="adj4" fmla="val -14785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2. Jahr Asas: </a:t>
            </a:r>
            <a:r>
              <a:rPr lang="de-DE" dirty="0" err="1">
                <a:solidFill>
                  <a:schemeClr val="tx1"/>
                </a:solidFill>
              </a:rPr>
              <a:t>Baesa</a:t>
            </a:r>
            <a:r>
              <a:rPr lang="de-DE" dirty="0">
                <a:solidFill>
                  <a:schemeClr val="tx1"/>
                </a:solidFill>
              </a:rPr>
              <a:t> aus </a:t>
            </a:r>
            <a:r>
              <a:rPr lang="de-DE" dirty="0" err="1">
                <a:solidFill>
                  <a:schemeClr val="tx1"/>
                </a:solidFill>
              </a:rPr>
              <a:t>Issaschar</a:t>
            </a:r>
            <a:r>
              <a:rPr lang="de-DE" dirty="0">
                <a:solidFill>
                  <a:schemeClr val="tx1"/>
                </a:solidFill>
              </a:rPr>
              <a:t> macht eine Verschwörung</a:t>
            </a:r>
          </a:p>
        </p:txBody>
      </p:sp>
      <p:sp>
        <p:nvSpPr>
          <p:cNvPr id="2" name="Titel 1">
            <a:extLst>
              <a:ext uri="{FF2B5EF4-FFF2-40B4-BE49-F238E27FC236}">
                <a16:creationId xmlns:a16="http://schemas.microsoft.com/office/drawing/2014/main" id="{D9FCE1DB-DB60-42D8-B46B-EE2560F8469E}"/>
              </a:ext>
            </a:extLst>
          </p:cNvPr>
          <p:cNvSpPr>
            <a:spLocks noGrp="1"/>
          </p:cNvSpPr>
          <p:nvPr>
            <p:ph type="title"/>
          </p:nvPr>
        </p:nvSpPr>
        <p:spPr/>
        <p:txBody>
          <a:bodyPr/>
          <a:lstStyle/>
          <a:p>
            <a:r>
              <a:rPr lang="de-DE" dirty="0"/>
              <a:t>Die Teilung des Reiches</a:t>
            </a:r>
          </a:p>
        </p:txBody>
      </p:sp>
      <p:sp>
        <p:nvSpPr>
          <p:cNvPr id="4" name="Rechteck 3">
            <a:extLst>
              <a:ext uri="{FF2B5EF4-FFF2-40B4-BE49-F238E27FC236}">
                <a16:creationId xmlns:a16="http://schemas.microsoft.com/office/drawing/2014/main" id="{C4FF4980-F753-40CD-A4A7-337D56E6B14B}"/>
              </a:ext>
            </a:extLst>
          </p:cNvPr>
          <p:cNvSpPr/>
          <p:nvPr/>
        </p:nvSpPr>
        <p:spPr>
          <a:xfrm>
            <a:off x="85725" y="3600000"/>
            <a:ext cx="6120000" cy="379562"/>
          </a:xfrm>
          <a:prstGeom prst="rect">
            <a:avLst/>
          </a:pr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Rehabeam</a:t>
            </a:r>
            <a:r>
              <a:rPr lang="de-DE" dirty="0"/>
              <a:t> (17)</a:t>
            </a:r>
          </a:p>
        </p:txBody>
      </p:sp>
      <p:sp>
        <p:nvSpPr>
          <p:cNvPr id="23" name="Freihandform: Form 22">
            <a:extLst>
              <a:ext uri="{FF2B5EF4-FFF2-40B4-BE49-F238E27FC236}">
                <a16:creationId xmlns:a16="http://schemas.microsoft.com/office/drawing/2014/main" id="{9E9064E1-0622-44D6-9E27-72C32C077A16}"/>
              </a:ext>
            </a:extLst>
          </p:cNvPr>
          <p:cNvSpPr/>
          <p:nvPr/>
        </p:nvSpPr>
        <p:spPr>
          <a:xfrm>
            <a:off x="3669792" y="2974848"/>
            <a:ext cx="2535933" cy="1207008"/>
          </a:xfrm>
          <a:custGeom>
            <a:avLst/>
            <a:gdLst>
              <a:gd name="connsiteX0" fmla="*/ 0 w 1889760"/>
              <a:gd name="connsiteY0" fmla="*/ 1207008 h 1207008"/>
              <a:gd name="connsiteX1" fmla="*/ 1243584 w 1889760"/>
              <a:gd name="connsiteY1" fmla="*/ 768096 h 1207008"/>
              <a:gd name="connsiteX2" fmla="*/ 1889760 w 1889760"/>
              <a:gd name="connsiteY2" fmla="*/ 0 h 1207008"/>
            </a:gdLst>
            <a:ahLst/>
            <a:cxnLst>
              <a:cxn ang="0">
                <a:pos x="connsiteX0" y="connsiteY0"/>
              </a:cxn>
              <a:cxn ang="0">
                <a:pos x="connsiteX1" y="connsiteY1"/>
              </a:cxn>
              <a:cxn ang="0">
                <a:pos x="connsiteX2" y="connsiteY2"/>
              </a:cxn>
            </a:cxnLst>
            <a:rect l="l" t="t" r="r" b="b"/>
            <a:pathLst>
              <a:path w="1889760" h="1207008">
                <a:moveTo>
                  <a:pt x="0" y="1207008"/>
                </a:moveTo>
                <a:cubicBezTo>
                  <a:pt x="464312" y="1088136"/>
                  <a:pt x="928624" y="969264"/>
                  <a:pt x="1243584" y="768096"/>
                </a:cubicBezTo>
                <a:cubicBezTo>
                  <a:pt x="1558544" y="566928"/>
                  <a:pt x="1724152" y="283464"/>
                  <a:pt x="1889760" y="0"/>
                </a:cubicBezTo>
              </a:path>
            </a:pathLst>
          </a:custGeom>
          <a:noFill/>
          <a:ln w="76200">
            <a:solidFill>
              <a:srgbClr val="FFFF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Prophezeit den Tod seines Sohnes</a:t>
            </a:r>
          </a:p>
        </p:txBody>
      </p:sp>
      <p:sp>
        <p:nvSpPr>
          <p:cNvPr id="7" name="Rechteck 6">
            <a:extLst>
              <a:ext uri="{FF2B5EF4-FFF2-40B4-BE49-F238E27FC236}">
                <a16:creationId xmlns:a16="http://schemas.microsoft.com/office/drawing/2014/main" id="{6AEB29C7-59FC-4591-9088-528C9D7B78FF}"/>
              </a:ext>
            </a:extLst>
          </p:cNvPr>
          <p:cNvSpPr/>
          <p:nvPr/>
        </p:nvSpPr>
        <p:spPr>
          <a:xfrm>
            <a:off x="6205725" y="3600000"/>
            <a:ext cx="1440000" cy="379562"/>
          </a:xfrm>
          <a:prstGeom prst="rect">
            <a:avLst/>
          </a:prstGeom>
          <a:solidFill>
            <a:schemeClr val="accent1">
              <a:lumMod val="40000"/>
              <a:lumOff val="60000"/>
            </a:schemeClr>
          </a:solidFill>
          <a:ln>
            <a:solidFill>
              <a:schemeClr val="tx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e-DE" dirty="0" err="1">
                <a:solidFill>
                  <a:schemeClr val="tx1"/>
                </a:solidFill>
              </a:rPr>
              <a:t>Abija</a:t>
            </a:r>
            <a:r>
              <a:rPr lang="de-DE" dirty="0">
                <a:solidFill>
                  <a:schemeClr val="tx1"/>
                </a:solidFill>
              </a:rPr>
              <a:t> (3)</a:t>
            </a:r>
          </a:p>
        </p:txBody>
      </p:sp>
      <p:sp>
        <p:nvSpPr>
          <p:cNvPr id="5" name="Rechteck 4">
            <a:extLst>
              <a:ext uri="{FF2B5EF4-FFF2-40B4-BE49-F238E27FC236}">
                <a16:creationId xmlns:a16="http://schemas.microsoft.com/office/drawing/2014/main" id="{DAD714C8-BCDD-4301-B540-96B2E7190D6F}"/>
              </a:ext>
            </a:extLst>
          </p:cNvPr>
          <p:cNvSpPr/>
          <p:nvPr/>
        </p:nvSpPr>
        <p:spPr>
          <a:xfrm>
            <a:off x="-3514275" y="3060000"/>
            <a:ext cx="3600000" cy="3795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sp>
        <p:nvSpPr>
          <p:cNvPr id="11" name="Rechteck 10">
            <a:extLst>
              <a:ext uri="{FF2B5EF4-FFF2-40B4-BE49-F238E27FC236}">
                <a16:creationId xmlns:a16="http://schemas.microsoft.com/office/drawing/2014/main" id="{D9797AB8-ACAC-4B76-90AC-6FB8F05DC596}"/>
              </a:ext>
            </a:extLst>
          </p:cNvPr>
          <p:cNvSpPr/>
          <p:nvPr/>
        </p:nvSpPr>
        <p:spPr>
          <a:xfrm>
            <a:off x="8006400" y="2520000"/>
            <a:ext cx="4185600" cy="379562"/>
          </a:xfrm>
          <a:prstGeom prst="rect">
            <a:avLst/>
          </a:prstGeom>
          <a:solidFill>
            <a:srgbClr val="9966FF"/>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dirty="0"/>
              <a:t>	</a:t>
            </a:r>
            <a:r>
              <a:rPr lang="de-DE" dirty="0" err="1"/>
              <a:t>Baesa</a:t>
            </a:r>
            <a:r>
              <a:rPr lang="de-DE" dirty="0"/>
              <a:t> (24)</a:t>
            </a:r>
          </a:p>
        </p:txBody>
      </p:sp>
      <p:sp>
        <p:nvSpPr>
          <p:cNvPr id="6" name="Rechteck 5">
            <a:extLst>
              <a:ext uri="{FF2B5EF4-FFF2-40B4-BE49-F238E27FC236}">
                <a16:creationId xmlns:a16="http://schemas.microsoft.com/office/drawing/2014/main" id="{424C7A03-DFCF-4A79-BEA3-C47231F7ED87}"/>
              </a:ext>
            </a:extLst>
          </p:cNvPr>
          <p:cNvSpPr/>
          <p:nvPr/>
        </p:nvSpPr>
        <p:spPr>
          <a:xfrm>
            <a:off x="85725" y="2520000"/>
            <a:ext cx="7920000" cy="3795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Jerobeam</a:t>
            </a:r>
            <a:r>
              <a:rPr lang="de-DE" dirty="0"/>
              <a:t> (22)</a:t>
            </a:r>
          </a:p>
        </p:txBody>
      </p:sp>
      <p:sp>
        <p:nvSpPr>
          <p:cNvPr id="8" name="Rechteck 7">
            <a:extLst>
              <a:ext uri="{FF2B5EF4-FFF2-40B4-BE49-F238E27FC236}">
                <a16:creationId xmlns:a16="http://schemas.microsoft.com/office/drawing/2014/main" id="{A57E8D1B-E943-4EE9-9167-B0FAAD92C839}"/>
              </a:ext>
            </a:extLst>
          </p:cNvPr>
          <p:cNvSpPr/>
          <p:nvPr/>
        </p:nvSpPr>
        <p:spPr>
          <a:xfrm>
            <a:off x="7645725" y="3600000"/>
            <a:ext cx="4546275" cy="379562"/>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Asa (41)</a:t>
            </a:r>
          </a:p>
        </p:txBody>
      </p:sp>
      <p:grpSp>
        <p:nvGrpSpPr>
          <p:cNvPr id="10" name="Gruppieren 9">
            <a:extLst>
              <a:ext uri="{FF2B5EF4-FFF2-40B4-BE49-F238E27FC236}">
                <a16:creationId xmlns:a16="http://schemas.microsoft.com/office/drawing/2014/main" id="{A5983CEC-84EE-4287-9D1C-D6C0FDA3E5DB}"/>
              </a:ext>
            </a:extLst>
          </p:cNvPr>
          <p:cNvGrpSpPr/>
          <p:nvPr/>
        </p:nvGrpSpPr>
        <p:grpSpPr>
          <a:xfrm>
            <a:off x="7403637" y="2519938"/>
            <a:ext cx="1204176" cy="724728"/>
            <a:chOff x="7356162" y="2678682"/>
            <a:chExt cx="1204176" cy="724728"/>
          </a:xfrm>
        </p:grpSpPr>
        <p:sp>
          <p:nvSpPr>
            <p:cNvPr id="9" name="Rechteck 8">
              <a:extLst>
                <a:ext uri="{FF2B5EF4-FFF2-40B4-BE49-F238E27FC236}">
                  <a16:creationId xmlns:a16="http://schemas.microsoft.com/office/drawing/2014/main" id="{27348476-9D71-4BC6-9040-F68CF5A1CB84}"/>
                </a:ext>
              </a:extLst>
            </p:cNvPr>
            <p:cNvSpPr/>
            <p:nvPr/>
          </p:nvSpPr>
          <p:spPr>
            <a:xfrm>
              <a:off x="7598925" y="2678682"/>
              <a:ext cx="720000" cy="379562"/>
            </a:xfrm>
            <a:prstGeom prst="rect">
              <a:avLst/>
            </a:prstGeom>
            <a:solidFill>
              <a:schemeClr val="accent5">
                <a:lumMod val="60000"/>
                <a:lumOff val="40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tlCol="0" anchor="ctr">
              <a:noAutofit/>
            </a:bodyPr>
            <a:lstStyle/>
            <a:p>
              <a:pPr algn="ctr"/>
              <a:endParaRPr lang="de-DE" dirty="0"/>
            </a:p>
          </p:txBody>
        </p:sp>
        <p:sp>
          <p:nvSpPr>
            <p:cNvPr id="3" name="Textfeld 2">
              <a:extLst>
                <a:ext uri="{FF2B5EF4-FFF2-40B4-BE49-F238E27FC236}">
                  <a16:creationId xmlns:a16="http://schemas.microsoft.com/office/drawing/2014/main" id="{308133D9-F1F8-4B46-945E-C0B6A9F86847}"/>
                </a:ext>
              </a:extLst>
            </p:cNvPr>
            <p:cNvSpPr txBox="1"/>
            <p:nvPr/>
          </p:nvSpPr>
          <p:spPr>
            <a:xfrm>
              <a:off x="7356162" y="3034078"/>
              <a:ext cx="1204176" cy="369332"/>
            </a:xfrm>
            <a:prstGeom prst="rect">
              <a:avLst/>
            </a:prstGeom>
            <a:noFill/>
          </p:spPr>
          <p:txBody>
            <a:bodyPr wrap="none" rtlCol="0">
              <a:spAutoFit/>
            </a:bodyPr>
            <a:lstStyle/>
            <a:p>
              <a:r>
                <a:rPr lang="de-DE" dirty="0" err="1"/>
                <a:t>Nadab</a:t>
              </a:r>
              <a:r>
                <a:rPr lang="de-DE" dirty="0"/>
                <a:t> (2)</a:t>
              </a:r>
            </a:p>
          </p:txBody>
        </p:sp>
      </p:grpSp>
      <p:sp>
        <p:nvSpPr>
          <p:cNvPr id="14" name="Pfeil: nach rechts 13">
            <a:extLst>
              <a:ext uri="{FF2B5EF4-FFF2-40B4-BE49-F238E27FC236}">
                <a16:creationId xmlns:a16="http://schemas.microsoft.com/office/drawing/2014/main" id="{A607C183-B303-4FBD-8601-12ACD59721DA}"/>
              </a:ext>
            </a:extLst>
          </p:cNvPr>
          <p:cNvSpPr/>
          <p:nvPr/>
        </p:nvSpPr>
        <p:spPr>
          <a:xfrm>
            <a:off x="85725" y="1925718"/>
            <a:ext cx="8280675" cy="514063"/>
          </a:xfrm>
          <a:prstGeom prst="rightArrow">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1.Dynastie: </a:t>
            </a:r>
            <a:r>
              <a:rPr lang="de-DE" dirty="0" err="1"/>
              <a:t>Jerobeam</a:t>
            </a:r>
            <a:r>
              <a:rPr lang="de-DE" dirty="0"/>
              <a:t> (23)</a:t>
            </a:r>
          </a:p>
        </p:txBody>
      </p:sp>
      <p:sp>
        <p:nvSpPr>
          <p:cNvPr id="13" name="Legende: mit Linie mit Akzentuierungsbalken 12">
            <a:extLst>
              <a:ext uri="{FF2B5EF4-FFF2-40B4-BE49-F238E27FC236}">
                <a16:creationId xmlns:a16="http://schemas.microsoft.com/office/drawing/2014/main" id="{B9A6CD79-3D67-473D-A7A7-A78AD472B4BB}"/>
              </a:ext>
            </a:extLst>
          </p:cNvPr>
          <p:cNvSpPr/>
          <p:nvPr/>
        </p:nvSpPr>
        <p:spPr>
          <a:xfrm rot="5400000">
            <a:off x="533629" y="4232094"/>
            <a:ext cx="892332" cy="1788141"/>
          </a:xfrm>
          <a:prstGeom prst="accentCallout1">
            <a:avLst>
              <a:gd name="adj1" fmla="val 85566"/>
              <a:gd name="adj2" fmla="val -10343"/>
              <a:gd name="adj3" fmla="val 98576"/>
              <a:gd name="adj4" fmla="val -7639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975</a:t>
            </a:r>
            <a:r>
              <a:rPr lang="de-DE" dirty="0">
                <a:solidFill>
                  <a:schemeClr val="tx1"/>
                </a:solidFill>
              </a:rPr>
              <a:t>: Teilung des Reiches unter </a:t>
            </a:r>
            <a:r>
              <a:rPr lang="de-DE" dirty="0" err="1">
                <a:solidFill>
                  <a:schemeClr val="tx1"/>
                </a:solidFill>
              </a:rPr>
              <a:t>Rehabeam</a:t>
            </a:r>
            <a:endParaRPr lang="de-DE" dirty="0">
              <a:solidFill>
                <a:schemeClr val="tx1"/>
              </a:solidFill>
            </a:endParaRPr>
          </a:p>
        </p:txBody>
      </p:sp>
      <p:sp>
        <p:nvSpPr>
          <p:cNvPr id="26" name="Legende: mit Linie mit Akzentuierungsbalken 25">
            <a:extLst>
              <a:ext uri="{FF2B5EF4-FFF2-40B4-BE49-F238E27FC236}">
                <a16:creationId xmlns:a16="http://schemas.microsoft.com/office/drawing/2014/main" id="{97D0620F-3220-48C3-8F52-EC1B5F0837E5}"/>
              </a:ext>
            </a:extLst>
          </p:cNvPr>
          <p:cNvSpPr/>
          <p:nvPr/>
        </p:nvSpPr>
        <p:spPr>
          <a:xfrm rot="5400000">
            <a:off x="2372694" y="4372010"/>
            <a:ext cx="1172163" cy="1788141"/>
          </a:xfrm>
          <a:prstGeom prst="accentCallout1">
            <a:avLst>
              <a:gd name="adj1" fmla="val 85566"/>
              <a:gd name="adj2" fmla="val -10343"/>
              <a:gd name="adj3" fmla="val 155850"/>
              <a:gd name="adj4" fmla="val -7192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3-Jährige </a:t>
            </a:r>
            <a:r>
              <a:rPr lang="de-DE" dirty="0">
                <a:solidFill>
                  <a:schemeClr val="tx1"/>
                </a:solidFill>
              </a:rPr>
              <a:t>Stärkung durch die Leviten aus dem Norden</a:t>
            </a:r>
          </a:p>
        </p:txBody>
      </p:sp>
      <p:sp>
        <p:nvSpPr>
          <p:cNvPr id="24" name="Legende: mit Linie mit Akzentuierungsbalken 23">
            <a:extLst>
              <a:ext uri="{FF2B5EF4-FFF2-40B4-BE49-F238E27FC236}">
                <a16:creationId xmlns:a16="http://schemas.microsoft.com/office/drawing/2014/main" id="{A8864DBA-BEE2-4776-9EC6-DF879BEBE15A}"/>
              </a:ext>
            </a:extLst>
          </p:cNvPr>
          <p:cNvSpPr/>
          <p:nvPr/>
        </p:nvSpPr>
        <p:spPr>
          <a:xfrm rot="5400000">
            <a:off x="4208757" y="4514929"/>
            <a:ext cx="1458002" cy="1788141"/>
          </a:xfrm>
          <a:prstGeom prst="accentCallout1">
            <a:avLst>
              <a:gd name="adj1" fmla="val 99203"/>
              <a:gd name="adj2" fmla="val -10341"/>
              <a:gd name="adj3" fmla="val 213805"/>
              <a:gd name="adj4" fmla="val -45092"/>
            </a:avLst>
          </a:prstGeom>
          <a:solidFill>
            <a:schemeClr val="tx1">
              <a:alpha val="14902"/>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970</a:t>
            </a:r>
            <a:r>
              <a:rPr lang="de-DE" dirty="0">
                <a:solidFill>
                  <a:schemeClr val="tx1"/>
                </a:solidFill>
              </a:rPr>
              <a:t>: Erste Eroberung Jerusalems durch Pharao </a:t>
            </a:r>
            <a:r>
              <a:rPr lang="de-DE" dirty="0" err="1">
                <a:solidFill>
                  <a:schemeClr val="tx1"/>
                </a:solidFill>
              </a:rPr>
              <a:t>Sisak</a:t>
            </a:r>
            <a:endParaRPr lang="de-DE" dirty="0">
              <a:solidFill>
                <a:schemeClr val="tx1"/>
              </a:solidFill>
            </a:endParaRPr>
          </a:p>
        </p:txBody>
      </p:sp>
      <p:sp>
        <p:nvSpPr>
          <p:cNvPr id="22" name="Rechteck 21">
            <a:extLst>
              <a:ext uri="{FF2B5EF4-FFF2-40B4-BE49-F238E27FC236}">
                <a16:creationId xmlns:a16="http://schemas.microsoft.com/office/drawing/2014/main" id="{7A3D2A35-A9C6-4E7F-87F5-E839680C93EF}"/>
              </a:ext>
            </a:extLst>
          </p:cNvPr>
          <p:cNvSpPr/>
          <p:nvPr/>
        </p:nvSpPr>
        <p:spPr>
          <a:xfrm>
            <a:off x="-768096" y="4140000"/>
            <a:ext cx="7217664" cy="238384"/>
          </a:xfrm>
          <a:prstGeom prst="rect">
            <a:avLst/>
          </a:prstGeom>
          <a:gradFill flip="none" rotWithShape="1">
            <a:gsLst>
              <a:gs pos="7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Achija</a:t>
            </a:r>
            <a:r>
              <a:rPr lang="de-DE" dirty="0">
                <a:solidFill>
                  <a:schemeClr val="tx1"/>
                </a:solidFill>
              </a:rPr>
              <a:t> von Silo</a:t>
            </a:r>
          </a:p>
        </p:txBody>
      </p:sp>
      <p:grpSp>
        <p:nvGrpSpPr>
          <p:cNvPr id="28" name="Gruppieren 27">
            <a:extLst>
              <a:ext uri="{FF2B5EF4-FFF2-40B4-BE49-F238E27FC236}">
                <a16:creationId xmlns:a16="http://schemas.microsoft.com/office/drawing/2014/main" id="{86B178A1-A3F8-4ABA-AD2D-3C787596D941}"/>
              </a:ext>
            </a:extLst>
          </p:cNvPr>
          <p:cNvGrpSpPr/>
          <p:nvPr/>
        </p:nvGrpSpPr>
        <p:grpSpPr>
          <a:xfrm>
            <a:off x="-1706369" y="6588000"/>
            <a:ext cx="14376282" cy="202224"/>
            <a:chOff x="-1706369" y="6588000"/>
            <a:chExt cx="14376282" cy="202224"/>
          </a:xfrm>
        </p:grpSpPr>
        <p:sp>
          <p:nvSpPr>
            <p:cNvPr id="12" name="Rechteck 11">
              <a:extLst>
                <a:ext uri="{FF2B5EF4-FFF2-40B4-BE49-F238E27FC236}">
                  <a16:creationId xmlns:a16="http://schemas.microsoft.com/office/drawing/2014/main" id="{8689C893-FF73-4818-89B8-CEFA136477D3}"/>
                </a:ext>
              </a:extLst>
            </p:cNvPr>
            <p:cNvSpPr/>
            <p:nvPr/>
          </p:nvSpPr>
          <p:spPr>
            <a:xfrm>
              <a:off x="85725" y="6588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975</a:t>
              </a:r>
            </a:p>
          </p:txBody>
        </p:sp>
        <p:sp>
          <p:nvSpPr>
            <p:cNvPr id="15" name="Rechteck 14">
              <a:extLst>
                <a:ext uri="{FF2B5EF4-FFF2-40B4-BE49-F238E27FC236}">
                  <a16:creationId xmlns:a16="http://schemas.microsoft.com/office/drawing/2014/main" id="{D33AB1E3-8978-4E2D-B3EF-E5FF40B685C0}"/>
                </a:ext>
              </a:extLst>
            </p:cNvPr>
            <p:cNvSpPr/>
            <p:nvPr/>
          </p:nvSpPr>
          <p:spPr>
            <a:xfrm>
              <a:off x="1873866" y="6588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970</a:t>
              </a:r>
            </a:p>
          </p:txBody>
        </p:sp>
        <p:sp>
          <p:nvSpPr>
            <p:cNvPr id="16" name="Rechteck 15">
              <a:extLst>
                <a:ext uri="{FF2B5EF4-FFF2-40B4-BE49-F238E27FC236}">
                  <a16:creationId xmlns:a16="http://schemas.microsoft.com/office/drawing/2014/main" id="{21799AE9-563B-4822-AF3B-8F7C67905F89}"/>
                </a:ext>
              </a:extLst>
            </p:cNvPr>
            <p:cNvSpPr/>
            <p:nvPr/>
          </p:nvSpPr>
          <p:spPr>
            <a:xfrm>
              <a:off x="3677819" y="6588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965</a:t>
              </a:r>
            </a:p>
          </p:txBody>
        </p:sp>
        <p:sp>
          <p:nvSpPr>
            <p:cNvPr id="17" name="Rechteck 16">
              <a:extLst>
                <a:ext uri="{FF2B5EF4-FFF2-40B4-BE49-F238E27FC236}">
                  <a16:creationId xmlns:a16="http://schemas.microsoft.com/office/drawing/2014/main" id="{3673F550-FF1E-4447-A09F-F8681AF6EE2A}"/>
                </a:ext>
              </a:extLst>
            </p:cNvPr>
            <p:cNvSpPr/>
            <p:nvPr/>
          </p:nvSpPr>
          <p:spPr>
            <a:xfrm>
              <a:off x="5477819" y="6588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960</a:t>
              </a:r>
            </a:p>
          </p:txBody>
        </p:sp>
        <p:sp>
          <p:nvSpPr>
            <p:cNvPr id="18" name="Rechteck 17">
              <a:extLst>
                <a:ext uri="{FF2B5EF4-FFF2-40B4-BE49-F238E27FC236}">
                  <a16:creationId xmlns:a16="http://schemas.microsoft.com/office/drawing/2014/main" id="{E5E5C280-1613-470C-BBB1-52E362BF5D20}"/>
                </a:ext>
              </a:extLst>
            </p:cNvPr>
            <p:cNvSpPr/>
            <p:nvPr/>
          </p:nvSpPr>
          <p:spPr>
            <a:xfrm>
              <a:off x="7269913" y="6588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955</a:t>
              </a:r>
            </a:p>
          </p:txBody>
        </p:sp>
        <p:sp>
          <p:nvSpPr>
            <p:cNvPr id="19" name="Rechteck 18">
              <a:extLst>
                <a:ext uri="{FF2B5EF4-FFF2-40B4-BE49-F238E27FC236}">
                  <a16:creationId xmlns:a16="http://schemas.microsoft.com/office/drawing/2014/main" id="{931D0361-4B57-437A-908D-DCB502FCAB1E}"/>
                </a:ext>
              </a:extLst>
            </p:cNvPr>
            <p:cNvSpPr/>
            <p:nvPr/>
          </p:nvSpPr>
          <p:spPr>
            <a:xfrm>
              <a:off x="9069913" y="6588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950</a:t>
              </a:r>
            </a:p>
          </p:txBody>
        </p:sp>
        <p:sp>
          <p:nvSpPr>
            <p:cNvPr id="20" name="Rechteck 19">
              <a:extLst>
                <a:ext uri="{FF2B5EF4-FFF2-40B4-BE49-F238E27FC236}">
                  <a16:creationId xmlns:a16="http://schemas.microsoft.com/office/drawing/2014/main" id="{25B54EFC-ECE3-42FD-B5CF-5F42B9FA86FE}"/>
                </a:ext>
              </a:extLst>
            </p:cNvPr>
            <p:cNvSpPr/>
            <p:nvPr/>
          </p:nvSpPr>
          <p:spPr>
            <a:xfrm>
              <a:off x="10869913" y="6588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945</a:t>
              </a:r>
            </a:p>
          </p:txBody>
        </p:sp>
        <p:sp>
          <p:nvSpPr>
            <p:cNvPr id="21" name="Rechteck 20">
              <a:extLst>
                <a:ext uri="{FF2B5EF4-FFF2-40B4-BE49-F238E27FC236}">
                  <a16:creationId xmlns:a16="http://schemas.microsoft.com/office/drawing/2014/main" id="{B97A366D-61C3-431D-AB75-5C1BB954172E}"/>
                </a:ext>
              </a:extLst>
            </p:cNvPr>
            <p:cNvSpPr/>
            <p:nvPr/>
          </p:nvSpPr>
          <p:spPr>
            <a:xfrm>
              <a:off x="-1706369" y="6588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970</a:t>
              </a:r>
            </a:p>
          </p:txBody>
        </p:sp>
      </p:grpSp>
      <p:sp>
        <p:nvSpPr>
          <p:cNvPr id="25" name="Rechteck 24">
            <a:extLst>
              <a:ext uri="{FF2B5EF4-FFF2-40B4-BE49-F238E27FC236}">
                <a16:creationId xmlns:a16="http://schemas.microsoft.com/office/drawing/2014/main" id="{D135CF99-3272-41FF-AAC3-0D7327C67AEF}"/>
              </a:ext>
            </a:extLst>
          </p:cNvPr>
          <p:cNvSpPr/>
          <p:nvPr/>
        </p:nvSpPr>
        <p:spPr>
          <a:xfrm>
            <a:off x="439795" y="3709562"/>
            <a:ext cx="1080000" cy="160438"/>
          </a:xfrm>
          <a:prstGeom prst="rect">
            <a:avLst/>
          </a:prstGeom>
          <a:solidFill>
            <a:srgbClr val="FFFF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Legende: mit Linie mit Akzentuierungsbalken 26">
            <a:extLst>
              <a:ext uri="{FF2B5EF4-FFF2-40B4-BE49-F238E27FC236}">
                <a16:creationId xmlns:a16="http://schemas.microsoft.com/office/drawing/2014/main" id="{42110FBA-F9CA-4976-8080-E65B49E1921B}"/>
              </a:ext>
            </a:extLst>
          </p:cNvPr>
          <p:cNvSpPr/>
          <p:nvPr/>
        </p:nvSpPr>
        <p:spPr>
          <a:xfrm rot="5400000">
            <a:off x="6330656" y="4372009"/>
            <a:ext cx="1172163" cy="1788141"/>
          </a:xfrm>
          <a:prstGeom prst="accentCallout1">
            <a:avLst>
              <a:gd name="adj1" fmla="val 87611"/>
              <a:gd name="adj2" fmla="val -13463"/>
              <a:gd name="adj3" fmla="val 89713"/>
              <a:gd name="adj4" fmla="val -5112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18. Jahr </a:t>
            </a:r>
            <a:r>
              <a:rPr lang="de-DE" b="1" dirty="0" err="1">
                <a:solidFill>
                  <a:schemeClr val="tx1"/>
                </a:solidFill>
              </a:rPr>
              <a:t>Jerobeams</a:t>
            </a:r>
            <a:r>
              <a:rPr lang="de-DE" b="1" dirty="0">
                <a:solidFill>
                  <a:schemeClr val="tx1"/>
                </a:solidFill>
              </a:rPr>
              <a:t>: </a:t>
            </a:r>
            <a:r>
              <a:rPr lang="de-DE" dirty="0" err="1">
                <a:solidFill>
                  <a:schemeClr val="tx1"/>
                </a:solidFill>
              </a:rPr>
              <a:t>Abija</a:t>
            </a:r>
            <a:r>
              <a:rPr lang="de-DE" dirty="0">
                <a:solidFill>
                  <a:schemeClr val="tx1"/>
                </a:solidFill>
              </a:rPr>
              <a:t> wird König</a:t>
            </a:r>
          </a:p>
        </p:txBody>
      </p:sp>
      <p:pic>
        <p:nvPicPr>
          <p:cNvPr id="36" name="Grafik 35">
            <a:extLst>
              <a:ext uri="{FF2B5EF4-FFF2-40B4-BE49-F238E27FC236}">
                <a16:creationId xmlns:a16="http://schemas.microsoft.com/office/drawing/2014/main" id="{531F13CD-A3DF-465B-A114-60822EAB303F}"/>
              </a:ext>
            </a:extLst>
          </p:cNvPr>
          <p:cNvPicPr>
            <a:picLocks noChangeAspect="1"/>
          </p:cNvPicPr>
          <p:nvPr/>
        </p:nvPicPr>
        <p:blipFill>
          <a:blip r:embed="rId2"/>
          <a:stretch>
            <a:fillRect/>
          </a:stretch>
        </p:blipFill>
        <p:spPr>
          <a:xfrm>
            <a:off x="6565725" y="3007142"/>
            <a:ext cx="720000" cy="517572"/>
          </a:xfrm>
          <a:prstGeom prst="rect">
            <a:avLst/>
          </a:prstGeom>
        </p:spPr>
      </p:pic>
      <p:pic>
        <p:nvPicPr>
          <p:cNvPr id="37" name="Grafik 36">
            <a:extLst>
              <a:ext uri="{FF2B5EF4-FFF2-40B4-BE49-F238E27FC236}">
                <a16:creationId xmlns:a16="http://schemas.microsoft.com/office/drawing/2014/main" id="{15082B5F-DE4E-40DA-B5F2-8241D06129E2}"/>
              </a:ext>
            </a:extLst>
          </p:cNvPr>
          <p:cNvPicPr>
            <a:picLocks noChangeAspect="1"/>
          </p:cNvPicPr>
          <p:nvPr/>
        </p:nvPicPr>
        <p:blipFill>
          <a:blip r:embed="rId2"/>
          <a:stretch>
            <a:fillRect/>
          </a:stretch>
        </p:blipFill>
        <p:spPr>
          <a:xfrm>
            <a:off x="9121164" y="2996110"/>
            <a:ext cx="720000" cy="517572"/>
          </a:xfrm>
          <a:prstGeom prst="rect">
            <a:avLst/>
          </a:prstGeom>
        </p:spPr>
      </p:pic>
      <p:sp>
        <p:nvSpPr>
          <p:cNvPr id="38" name="Pfeil: nach rechts 37">
            <a:extLst>
              <a:ext uri="{FF2B5EF4-FFF2-40B4-BE49-F238E27FC236}">
                <a16:creationId xmlns:a16="http://schemas.microsoft.com/office/drawing/2014/main" id="{1A1D182E-2FCB-4624-AD09-3E2A396F6E6C}"/>
              </a:ext>
            </a:extLst>
          </p:cNvPr>
          <p:cNvSpPr/>
          <p:nvPr/>
        </p:nvSpPr>
        <p:spPr>
          <a:xfrm>
            <a:off x="8366400" y="1925718"/>
            <a:ext cx="4888428" cy="514063"/>
          </a:xfrm>
          <a:prstGeom prst="rightArrow">
            <a:avLst/>
          </a:prstGeom>
          <a:solidFill>
            <a:srgbClr val="9966FF"/>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dirty="0"/>
              <a:t>2.Dynastie: </a:t>
            </a:r>
            <a:r>
              <a:rPr lang="de-DE" dirty="0" err="1"/>
              <a:t>Baesa</a:t>
            </a:r>
            <a:r>
              <a:rPr lang="de-DE" dirty="0"/>
              <a:t> (24)</a:t>
            </a:r>
          </a:p>
        </p:txBody>
      </p:sp>
      <p:pic>
        <p:nvPicPr>
          <p:cNvPr id="40" name="Grafik 39">
            <a:extLst>
              <a:ext uri="{FF2B5EF4-FFF2-40B4-BE49-F238E27FC236}">
                <a16:creationId xmlns:a16="http://schemas.microsoft.com/office/drawing/2014/main" id="{D95E830B-3B6C-4BEC-8631-24147697DEEA}"/>
              </a:ext>
            </a:extLst>
          </p:cNvPr>
          <p:cNvPicPr>
            <a:picLocks noChangeAspect="1"/>
          </p:cNvPicPr>
          <p:nvPr/>
        </p:nvPicPr>
        <p:blipFill>
          <a:blip r:embed="rId2"/>
          <a:stretch>
            <a:fillRect/>
          </a:stretch>
        </p:blipFill>
        <p:spPr>
          <a:xfrm>
            <a:off x="2350836" y="3010870"/>
            <a:ext cx="720000" cy="517572"/>
          </a:xfrm>
          <a:prstGeom prst="rect">
            <a:avLst/>
          </a:prstGeom>
        </p:spPr>
      </p:pic>
      <p:sp>
        <p:nvSpPr>
          <p:cNvPr id="42" name="Legende: mit Linie mit Akzentuierungsbalken 41">
            <a:extLst>
              <a:ext uri="{FF2B5EF4-FFF2-40B4-BE49-F238E27FC236}">
                <a16:creationId xmlns:a16="http://schemas.microsoft.com/office/drawing/2014/main" id="{BBD548A3-7FD5-44B6-A1C4-7EACE21BA5C2}"/>
              </a:ext>
            </a:extLst>
          </p:cNvPr>
          <p:cNvSpPr/>
          <p:nvPr/>
        </p:nvSpPr>
        <p:spPr>
          <a:xfrm rot="5400000">
            <a:off x="8310207" y="4252406"/>
            <a:ext cx="1172163" cy="2027348"/>
          </a:xfrm>
          <a:prstGeom prst="accentCallout1">
            <a:avLst>
              <a:gd name="adj1" fmla="val 87611"/>
              <a:gd name="adj2" fmla="val -13463"/>
              <a:gd name="adj3" fmla="val 111964"/>
              <a:gd name="adj4" fmla="val -5112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20. Jahr </a:t>
            </a:r>
            <a:r>
              <a:rPr lang="de-DE" b="1" dirty="0" err="1">
                <a:solidFill>
                  <a:schemeClr val="tx1"/>
                </a:solidFill>
              </a:rPr>
              <a:t>Jerobeams</a:t>
            </a:r>
            <a:r>
              <a:rPr lang="de-DE" b="1" dirty="0">
                <a:solidFill>
                  <a:schemeClr val="tx1"/>
                </a:solidFill>
              </a:rPr>
              <a:t>: </a:t>
            </a:r>
            <a:r>
              <a:rPr lang="de-DE" dirty="0">
                <a:solidFill>
                  <a:schemeClr val="tx1"/>
                </a:solidFill>
              </a:rPr>
              <a:t>Asa ein Gottes-</a:t>
            </a:r>
            <a:r>
              <a:rPr lang="de-DE" dirty="0" err="1">
                <a:solidFill>
                  <a:schemeClr val="tx1"/>
                </a:solidFill>
              </a:rPr>
              <a:t>fürchtiger</a:t>
            </a:r>
            <a:r>
              <a:rPr lang="de-DE" dirty="0">
                <a:solidFill>
                  <a:schemeClr val="tx1"/>
                </a:solidFill>
              </a:rPr>
              <a:t> König</a:t>
            </a:r>
          </a:p>
        </p:txBody>
      </p:sp>
      <p:sp>
        <p:nvSpPr>
          <p:cNvPr id="43" name="Rechteck 42">
            <a:extLst>
              <a:ext uri="{FF2B5EF4-FFF2-40B4-BE49-F238E27FC236}">
                <a16:creationId xmlns:a16="http://schemas.microsoft.com/office/drawing/2014/main" id="{B7FCC751-7803-4D97-B87B-C471A66EBB48}"/>
              </a:ext>
            </a:extLst>
          </p:cNvPr>
          <p:cNvSpPr/>
          <p:nvPr/>
        </p:nvSpPr>
        <p:spPr>
          <a:xfrm>
            <a:off x="8896288" y="4139250"/>
            <a:ext cx="3600000" cy="238384"/>
          </a:xfrm>
          <a:prstGeom prst="rect">
            <a:avLst/>
          </a:prstGeom>
          <a:gradFill flip="none" rotWithShape="1">
            <a:gsLst>
              <a:gs pos="18000">
                <a:srgbClr val="FFFFA2"/>
              </a:gs>
              <a:gs pos="1770">
                <a:schemeClr val="bg1">
                  <a:alpha val="0"/>
                </a:schemeClr>
              </a:gs>
              <a:gs pos="94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Jehu, Sohn </a:t>
            </a:r>
            <a:r>
              <a:rPr lang="de-DE" dirty="0" err="1">
                <a:solidFill>
                  <a:schemeClr val="tx1"/>
                </a:solidFill>
              </a:rPr>
              <a:t>Hananis</a:t>
            </a:r>
            <a:endParaRPr lang="de-DE" dirty="0">
              <a:solidFill>
                <a:schemeClr val="tx1"/>
              </a:solidFill>
            </a:endParaRPr>
          </a:p>
        </p:txBody>
      </p:sp>
    </p:spTree>
    <p:extLst>
      <p:ext uri="{BB962C8B-B14F-4D97-AF65-F5344CB8AC3E}">
        <p14:creationId xmlns:p14="http://schemas.microsoft.com/office/powerpoint/2010/main" val="1644439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 grpId="0" animBg="1"/>
      <p:bldP spid="8" grpId="0" animBg="1"/>
      <p:bldP spid="38" grpId="0" animBg="1"/>
      <p:bldP spid="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egende: mit Linie mit Akzentuierungsbalken 32">
            <a:extLst>
              <a:ext uri="{FF2B5EF4-FFF2-40B4-BE49-F238E27FC236}">
                <a16:creationId xmlns:a16="http://schemas.microsoft.com/office/drawing/2014/main" id="{59168C40-B19A-412F-AAD9-83400CB716F9}"/>
              </a:ext>
            </a:extLst>
          </p:cNvPr>
          <p:cNvSpPr/>
          <p:nvPr/>
        </p:nvSpPr>
        <p:spPr>
          <a:xfrm rot="5400000">
            <a:off x="6171364" y="4471080"/>
            <a:ext cx="1172163" cy="1788141"/>
          </a:xfrm>
          <a:prstGeom prst="accentCallout1">
            <a:avLst>
              <a:gd name="adj1" fmla="val 39201"/>
              <a:gd name="adj2" fmla="val -11383"/>
              <a:gd name="adj3" fmla="val 197100"/>
              <a:gd name="adj4" fmla="val -12679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26. Jahr Asas: </a:t>
            </a:r>
            <a:r>
              <a:rPr lang="de-DE" dirty="0">
                <a:solidFill>
                  <a:schemeClr val="tx1"/>
                </a:solidFill>
              </a:rPr>
              <a:t>Ela wird König über Israel</a:t>
            </a:r>
          </a:p>
        </p:txBody>
      </p:sp>
      <p:sp>
        <p:nvSpPr>
          <p:cNvPr id="2" name="Titel 1">
            <a:extLst>
              <a:ext uri="{FF2B5EF4-FFF2-40B4-BE49-F238E27FC236}">
                <a16:creationId xmlns:a16="http://schemas.microsoft.com/office/drawing/2014/main" id="{31E2A861-25D2-461D-A21C-4E39A1A63229}"/>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D329B4A6-5695-4E7F-BD0D-389BCD443136}"/>
              </a:ext>
            </a:extLst>
          </p:cNvPr>
          <p:cNvSpPr/>
          <p:nvPr/>
        </p:nvSpPr>
        <p:spPr>
          <a:xfrm>
            <a:off x="-4546800" y="3600000"/>
            <a:ext cx="14760000" cy="379562"/>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Asa (41)</a:t>
            </a:r>
          </a:p>
        </p:txBody>
      </p:sp>
      <p:sp>
        <p:nvSpPr>
          <p:cNvPr id="6" name="Rechteck 5">
            <a:extLst>
              <a:ext uri="{FF2B5EF4-FFF2-40B4-BE49-F238E27FC236}">
                <a16:creationId xmlns:a16="http://schemas.microsoft.com/office/drawing/2014/main" id="{16B65D6A-B728-4C56-A4F4-5802130A432C}"/>
              </a:ext>
            </a:extLst>
          </p:cNvPr>
          <p:cNvSpPr/>
          <p:nvPr/>
        </p:nvSpPr>
        <p:spPr>
          <a:xfrm>
            <a:off x="-4186800" y="2520000"/>
            <a:ext cx="8640000" cy="379562"/>
          </a:xfrm>
          <a:prstGeom prst="rect">
            <a:avLst/>
          </a:prstGeom>
          <a:solidFill>
            <a:srgbClr val="9966FF"/>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t>
            </a:r>
            <a:r>
              <a:rPr lang="de-DE" dirty="0" err="1"/>
              <a:t>Baesa</a:t>
            </a:r>
            <a:r>
              <a:rPr lang="de-DE" dirty="0"/>
              <a:t> (24)</a:t>
            </a:r>
          </a:p>
        </p:txBody>
      </p:sp>
      <p:grpSp>
        <p:nvGrpSpPr>
          <p:cNvPr id="7" name="Gruppieren 6">
            <a:extLst>
              <a:ext uri="{FF2B5EF4-FFF2-40B4-BE49-F238E27FC236}">
                <a16:creationId xmlns:a16="http://schemas.microsoft.com/office/drawing/2014/main" id="{B1150437-1D1C-49F4-B2F2-6BF5F604A758}"/>
              </a:ext>
            </a:extLst>
          </p:cNvPr>
          <p:cNvGrpSpPr/>
          <p:nvPr/>
        </p:nvGrpSpPr>
        <p:grpSpPr>
          <a:xfrm>
            <a:off x="3855217" y="2520000"/>
            <a:ext cx="961583" cy="725340"/>
            <a:chOff x="6609693" y="2678744"/>
            <a:chExt cx="961583" cy="725340"/>
          </a:xfrm>
        </p:grpSpPr>
        <p:sp>
          <p:nvSpPr>
            <p:cNvPr id="8" name="Rechteck 7">
              <a:extLst>
                <a:ext uri="{FF2B5EF4-FFF2-40B4-BE49-F238E27FC236}">
                  <a16:creationId xmlns:a16="http://schemas.microsoft.com/office/drawing/2014/main" id="{828650FA-E1DC-4991-9D53-4A24002DDF0E}"/>
                </a:ext>
              </a:extLst>
            </p:cNvPr>
            <p:cNvSpPr/>
            <p:nvPr/>
          </p:nvSpPr>
          <p:spPr>
            <a:xfrm>
              <a:off x="6851276" y="2678744"/>
              <a:ext cx="720000" cy="379562"/>
            </a:xfrm>
            <a:prstGeom prst="rect">
              <a:avLst/>
            </a:prstGeom>
            <a:solidFill>
              <a:srgbClr val="CC00CC"/>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E92208C4-B1BB-451D-AA86-CEB14A967203}"/>
                </a:ext>
              </a:extLst>
            </p:cNvPr>
            <p:cNvSpPr txBox="1"/>
            <p:nvPr/>
          </p:nvSpPr>
          <p:spPr>
            <a:xfrm>
              <a:off x="6609693" y="3034752"/>
              <a:ext cx="835485" cy="369332"/>
            </a:xfrm>
            <a:prstGeom prst="rect">
              <a:avLst/>
            </a:prstGeom>
            <a:noFill/>
            <a:ln>
              <a:noFill/>
            </a:ln>
          </p:spPr>
          <p:txBody>
            <a:bodyPr wrap="none" rtlCol="0">
              <a:spAutoFit/>
            </a:bodyPr>
            <a:lstStyle/>
            <a:p>
              <a:pPr algn="ctr"/>
              <a:r>
                <a:rPr lang="de-DE" dirty="0"/>
                <a:t>Ela (2)</a:t>
              </a:r>
            </a:p>
          </p:txBody>
        </p:sp>
      </p:grpSp>
      <p:sp>
        <p:nvSpPr>
          <p:cNvPr id="10" name="Pfeil: nach rechts 9">
            <a:extLst>
              <a:ext uri="{FF2B5EF4-FFF2-40B4-BE49-F238E27FC236}">
                <a16:creationId xmlns:a16="http://schemas.microsoft.com/office/drawing/2014/main" id="{2F27E131-0BEE-43C7-9669-04EE493BA881}"/>
              </a:ext>
            </a:extLst>
          </p:cNvPr>
          <p:cNvSpPr/>
          <p:nvPr/>
        </p:nvSpPr>
        <p:spPr>
          <a:xfrm>
            <a:off x="-190499" y="1925718"/>
            <a:ext cx="5007300" cy="514063"/>
          </a:xfrm>
          <a:prstGeom prst="rightArrow">
            <a:avLst/>
          </a:prstGeom>
          <a:solidFill>
            <a:srgbClr val="9966FF"/>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2.Dynastie: </a:t>
            </a:r>
            <a:r>
              <a:rPr lang="de-DE" dirty="0" err="1"/>
              <a:t>Baesa</a:t>
            </a:r>
            <a:r>
              <a:rPr lang="de-DE" dirty="0"/>
              <a:t> (24)</a:t>
            </a:r>
          </a:p>
        </p:txBody>
      </p:sp>
      <p:sp>
        <p:nvSpPr>
          <p:cNvPr id="11" name="Legende: mit gebogener Linie mit Akzentuierungsbalken 10">
            <a:extLst>
              <a:ext uri="{FF2B5EF4-FFF2-40B4-BE49-F238E27FC236}">
                <a16:creationId xmlns:a16="http://schemas.microsoft.com/office/drawing/2014/main" id="{8C9BD171-9772-438E-9E72-F093BA3B1A03}"/>
              </a:ext>
            </a:extLst>
          </p:cNvPr>
          <p:cNvSpPr/>
          <p:nvPr/>
        </p:nvSpPr>
        <p:spPr>
          <a:xfrm>
            <a:off x="4768777" y="2885475"/>
            <a:ext cx="1543050" cy="345778"/>
          </a:xfrm>
          <a:prstGeom prst="accentCallout2">
            <a:avLst>
              <a:gd name="adj1" fmla="val 51805"/>
              <a:gd name="adj2" fmla="val 7716"/>
              <a:gd name="adj3" fmla="val 6813"/>
              <a:gd name="adj4" fmla="val 2881"/>
              <a:gd name="adj5" fmla="val -105347"/>
              <a:gd name="adj6" fmla="val 2973"/>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err="1">
                <a:solidFill>
                  <a:schemeClr val="tx1"/>
                </a:solidFill>
              </a:rPr>
              <a:t>Simri</a:t>
            </a:r>
            <a:r>
              <a:rPr lang="de-DE" dirty="0">
                <a:solidFill>
                  <a:schemeClr val="tx1"/>
                </a:solidFill>
              </a:rPr>
              <a:t> 7 Tage</a:t>
            </a:r>
          </a:p>
        </p:txBody>
      </p:sp>
      <p:sp>
        <p:nvSpPr>
          <p:cNvPr id="35" name="Legende: mit Linie mit Akzentuierungsbalken 34">
            <a:extLst>
              <a:ext uri="{FF2B5EF4-FFF2-40B4-BE49-F238E27FC236}">
                <a16:creationId xmlns:a16="http://schemas.microsoft.com/office/drawing/2014/main" id="{5F32632D-ADEA-40B6-A778-1CF6D8706B65}"/>
              </a:ext>
            </a:extLst>
          </p:cNvPr>
          <p:cNvSpPr/>
          <p:nvPr/>
        </p:nvSpPr>
        <p:spPr>
          <a:xfrm rot="5400000">
            <a:off x="441189" y="4531051"/>
            <a:ext cx="1172163" cy="1788141"/>
          </a:xfrm>
          <a:prstGeom prst="accentCallout1">
            <a:avLst>
              <a:gd name="adj1" fmla="val 89628"/>
              <a:gd name="adj2" fmla="val -11383"/>
              <a:gd name="adj3" fmla="val 99088"/>
              <a:gd name="adj4" fmla="val -6937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Asa </a:t>
            </a:r>
            <a:r>
              <a:rPr lang="de-DE" dirty="0">
                <a:solidFill>
                  <a:schemeClr val="tx1"/>
                </a:solidFill>
              </a:rPr>
              <a:t>hat einen gewaltigen Sieg gegen </a:t>
            </a:r>
            <a:r>
              <a:rPr lang="de-DE" dirty="0" err="1">
                <a:solidFill>
                  <a:schemeClr val="tx1"/>
                </a:solidFill>
              </a:rPr>
              <a:t>Serach</a:t>
            </a:r>
            <a:r>
              <a:rPr lang="de-DE" dirty="0">
                <a:solidFill>
                  <a:schemeClr val="tx1"/>
                </a:solidFill>
              </a:rPr>
              <a:t> den Kuschiten</a:t>
            </a:r>
          </a:p>
        </p:txBody>
      </p:sp>
      <p:sp>
        <p:nvSpPr>
          <p:cNvPr id="36" name="Legende: mit Linie mit Akzentuierungsbalken 35">
            <a:extLst>
              <a:ext uri="{FF2B5EF4-FFF2-40B4-BE49-F238E27FC236}">
                <a16:creationId xmlns:a16="http://schemas.microsoft.com/office/drawing/2014/main" id="{605B689A-7EC7-4095-8CD6-833FD46FAA7E}"/>
              </a:ext>
            </a:extLst>
          </p:cNvPr>
          <p:cNvSpPr/>
          <p:nvPr/>
        </p:nvSpPr>
        <p:spPr>
          <a:xfrm rot="5400000">
            <a:off x="2050211" y="4835430"/>
            <a:ext cx="1298959" cy="1306182"/>
          </a:xfrm>
          <a:prstGeom prst="accentCallout1">
            <a:avLst>
              <a:gd name="adj1" fmla="val 89628"/>
              <a:gd name="adj2" fmla="val -11383"/>
              <a:gd name="adj3" fmla="val 232293"/>
              <a:gd name="adj4" fmla="val -6057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Viele aus dem </a:t>
            </a:r>
            <a:r>
              <a:rPr lang="de-DE" b="1" dirty="0">
                <a:solidFill>
                  <a:schemeClr val="tx1"/>
                </a:solidFill>
              </a:rPr>
              <a:t>Nordreich </a:t>
            </a:r>
            <a:r>
              <a:rPr lang="de-DE" dirty="0">
                <a:solidFill>
                  <a:schemeClr val="tx1"/>
                </a:solidFill>
              </a:rPr>
              <a:t>laufen zu Asa über.</a:t>
            </a:r>
          </a:p>
        </p:txBody>
      </p:sp>
      <p:grpSp>
        <p:nvGrpSpPr>
          <p:cNvPr id="5" name="Gruppieren 4">
            <a:extLst>
              <a:ext uri="{FF2B5EF4-FFF2-40B4-BE49-F238E27FC236}">
                <a16:creationId xmlns:a16="http://schemas.microsoft.com/office/drawing/2014/main" id="{44436604-B218-485F-9451-E43F78695814}"/>
              </a:ext>
            </a:extLst>
          </p:cNvPr>
          <p:cNvGrpSpPr/>
          <p:nvPr/>
        </p:nvGrpSpPr>
        <p:grpSpPr>
          <a:xfrm>
            <a:off x="-1321200" y="6588000"/>
            <a:ext cx="14382574" cy="202224"/>
            <a:chOff x="-1321200" y="540000"/>
            <a:chExt cx="14382574" cy="202224"/>
          </a:xfrm>
        </p:grpSpPr>
        <p:sp>
          <p:nvSpPr>
            <p:cNvPr id="17" name="Rechteck 16">
              <a:extLst>
                <a:ext uri="{FF2B5EF4-FFF2-40B4-BE49-F238E27FC236}">
                  <a16:creationId xmlns:a16="http://schemas.microsoft.com/office/drawing/2014/main" id="{B20D81ED-8369-4B62-AE0A-4C0BC3DA88BA}"/>
                </a:ext>
              </a:extLst>
            </p:cNvPr>
            <p:cNvSpPr/>
            <p:nvPr/>
          </p:nvSpPr>
          <p:spPr>
            <a:xfrm>
              <a:off x="-1321200"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975</a:t>
              </a:r>
            </a:p>
          </p:txBody>
        </p:sp>
        <p:sp>
          <p:nvSpPr>
            <p:cNvPr id="18" name="Rechteck 17">
              <a:extLst>
                <a:ext uri="{FF2B5EF4-FFF2-40B4-BE49-F238E27FC236}">
                  <a16:creationId xmlns:a16="http://schemas.microsoft.com/office/drawing/2014/main" id="{0E757FC4-35F7-46FB-A225-E8D9F12BAB77}"/>
                </a:ext>
              </a:extLst>
            </p:cNvPr>
            <p:cNvSpPr/>
            <p:nvPr/>
          </p:nvSpPr>
          <p:spPr>
            <a:xfrm>
              <a:off x="470894"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940</a:t>
              </a:r>
            </a:p>
          </p:txBody>
        </p:sp>
        <p:sp>
          <p:nvSpPr>
            <p:cNvPr id="19" name="Rechteck 18">
              <a:extLst>
                <a:ext uri="{FF2B5EF4-FFF2-40B4-BE49-F238E27FC236}">
                  <a16:creationId xmlns:a16="http://schemas.microsoft.com/office/drawing/2014/main" id="{379798C0-062D-4058-83BF-5311FA31BCB7}"/>
                </a:ext>
              </a:extLst>
            </p:cNvPr>
            <p:cNvSpPr/>
            <p:nvPr/>
          </p:nvSpPr>
          <p:spPr>
            <a:xfrm>
              <a:off x="2269275"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935</a:t>
              </a:r>
            </a:p>
          </p:txBody>
        </p:sp>
        <p:sp>
          <p:nvSpPr>
            <p:cNvPr id="20" name="Rechteck 19">
              <a:extLst>
                <a:ext uri="{FF2B5EF4-FFF2-40B4-BE49-F238E27FC236}">
                  <a16:creationId xmlns:a16="http://schemas.microsoft.com/office/drawing/2014/main" id="{3B1FD60C-5B47-4BF1-B0E7-DB2DE0C6343B}"/>
                </a:ext>
              </a:extLst>
            </p:cNvPr>
            <p:cNvSpPr/>
            <p:nvPr/>
          </p:nvSpPr>
          <p:spPr>
            <a:xfrm>
              <a:off x="4068225"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930</a:t>
              </a:r>
            </a:p>
          </p:txBody>
        </p:sp>
        <p:sp>
          <p:nvSpPr>
            <p:cNvPr id="21" name="Rechteck 20">
              <a:extLst>
                <a:ext uri="{FF2B5EF4-FFF2-40B4-BE49-F238E27FC236}">
                  <a16:creationId xmlns:a16="http://schemas.microsoft.com/office/drawing/2014/main" id="{04FBF671-5E97-470F-B0AF-C8CF459DE98B}"/>
                </a:ext>
              </a:extLst>
            </p:cNvPr>
            <p:cNvSpPr/>
            <p:nvPr/>
          </p:nvSpPr>
          <p:spPr>
            <a:xfrm>
              <a:off x="5869738"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925</a:t>
              </a:r>
            </a:p>
          </p:txBody>
        </p:sp>
        <p:sp>
          <p:nvSpPr>
            <p:cNvPr id="22" name="Rechteck 21">
              <a:extLst>
                <a:ext uri="{FF2B5EF4-FFF2-40B4-BE49-F238E27FC236}">
                  <a16:creationId xmlns:a16="http://schemas.microsoft.com/office/drawing/2014/main" id="{1A91923C-0E96-444C-866D-ACE42D697EE5}"/>
                </a:ext>
              </a:extLst>
            </p:cNvPr>
            <p:cNvSpPr/>
            <p:nvPr/>
          </p:nvSpPr>
          <p:spPr>
            <a:xfrm>
              <a:off x="7665556"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920</a:t>
              </a:r>
            </a:p>
          </p:txBody>
        </p:sp>
        <p:sp>
          <p:nvSpPr>
            <p:cNvPr id="23" name="Rechteck 22">
              <a:extLst>
                <a:ext uri="{FF2B5EF4-FFF2-40B4-BE49-F238E27FC236}">
                  <a16:creationId xmlns:a16="http://schemas.microsoft.com/office/drawing/2014/main" id="{21B89758-05A0-4F83-8FA5-9630908B8F9D}"/>
                </a:ext>
              </a:extLst>
            </p:cNvPr>
            <p:cNvSpPr/>
            <p:nvPr/>
          </p:nvSpPr>
          <p:spPr>
            <a:xfrm>
              <a:off x="9465556"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915</a:t>
              </a:r>
            </a:p>
          </p:txBody>
        </p:sp>
        <p:sp>
          <p:nvSpPr>
            <p:cNvPr id="30" name="Rechteck 29">
              <a:extLst>
                <a:ext uri="{FF2B5EF4-FFF2-40B4-BE49-F238E27FC236}">
                  <a16:creationId xmlns:a16="http://schemas.microsoft.com/office/drawing/2014/main" id="{573A4AA6-70E9-4419-B9BD-4EB3C6AD3F44}"/>
                </a:ext>
              </a:extLst>
            </p:cNvPr>
            <p:cNvSpPr/>
            <p:nvPr/>
          </p:nvSpPr>
          <p:spPr>
            <a:xfrm>
              <a:off x="11261374"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910</a:t>
              </a:r>
            </a:p>
          </p:txBody>
        </p:sp>
      </p:grpSp>
      <p:sp>
        <p:nvSpPr>
          <p:cNvPr id="32" name="Freihandform: Form 31">
            <a:extLst>
              <a:ext uri="{FF2B5EF4-FFF2-40B4-BE49-F238E27FC236}">
                <a16:creationId xmlns:a16="http://schemas.microsoft.com/office/drawing/2014/main" id="{54B5690B-1432-4AEC-875D-CD28E7DE2860}"/>
              </a:ext>
            </a:extLst>
          </p:cNvPr>
          <p:cNvSpPr/>
          <p:nvPr/>
        </p:nvSpPr>
        <p:spPr>
          <a:xfrm>
            <a:off x="816849" y="2950594"/>
            <a:ext cx="2535933" cy="1207008"/>
          </a:xfrm>
          <a:custGeom>
            <a:avLst/>
            <a:gdLst>
              <a:gd name="connsiteX0" fmla="*/ 0 w 1889760"/>
              <a:gd name="connsiteY0" fmla="*/ 1207008 h 1207008"/>
              <a:gd name="connsiteX1" fmla="*/ 1243584 w 1889760"/>
              <a:gd name="connsiteY1" fmla="*/ 768096 h 1207008"/>
              <a:gd name="connsiteX2" fmla="*/ 1889760 w 1889760"/>
              <a:gd name="connsiteY2" fmla="*/ 0 h 1207008"/>
            </a:gdLst>
            <a:ahLst/>
            <a:cxnLst>
              <a:cxn ang="0">
                <a:pos x="connsiteX0" y="connsiteY0"/>
              </a:cxn>
              <a:cxn ang="0">
                <a:pos x="connsiteX1" y="connsiteY1"/>
              </a:cxn>
              <a:cxn ang="0">
                <a:pos x="connsiteX2" y="connsiteY2"/>
              </a:cxn>
            </a:cxnLst>
            <a:rect l="l" t="t" r="r" b="b"/>
            <a:pathLst>
              <a:path w="1889760" h="1207008">
                <a:moveTo>
                  <a:pt x="0" y="1207008"/>
                </a:moveTo>
                <a:cubicBezTo>
                  <a:pt x="464312" y="1088136"/>
                  <a:pt x="928624" y="969264"/>
                  <a:pt x="1243584" y="768096"/>
                </a:cubicBezTo>
                <a:cubicBezTo>
                  <a:pt x="1558544" y="566928"/>
                  <a:pt x="1724152" y="283464"/>
                  <a:pt x="1889760" y="0"/>
                </a:cubicBezTo>
              </a:path>
            </a:pathLst>
          </a:custGeom>
          <a:noFill/>
          <a:ln w="76200">
            <a:solidFill>
              <a:srgbClr val="FFFF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Prophezeit das Ende der Dynastie</a:t>
            </a:r>
          </a:p>
        </p:txBody>
      </p:sp>
      <p:sp>
        <p:nvSpPr>
          <p:cNvPr id="31" name="Rechteck 30">
            <a:extLst>
              <a:ext uri="{FF2B5EF4-FFF2-40B4-BE49-F238E27FC236}">
                <a16:creationId xmlns:a16="http://schemas.microsoft.com/office/drawing/2014/main" id="{F85B185B-960A-4558-9727-6E08792CFFFD}"/>
              </a:ext>
            </a:extLst>
          </p:cNvPr>
          <p:cNvSpPr/>
          <p:nvPr/>
        </p:nvSpPr>
        <p:spPr>
          <a:xfrm>
            <a:off x="-360000" y="4139249"/>
            <a:ext cx="4813200" cy="237600"/>
          </a:xfrm>
          <a:prstGeom prst="rect">
            <a:avLst/>
          </a:prstGeom>
          <a:gradFill flip="none" rotWithShape="1">
            <a:gsLst>
              <a:gs pos="0">
                <a:srgbClr val="FFFF00"/>
              </a:gs>
              <a:gs pos="7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Jehu, Sohn </a:t>
            </a:r>
            <a:r>
              <a:rPr lang="de-DE" dirty="0" err="1">
                <a:solidFill>
                  <a:schemeClr val="tx1"/>
                </a:solidFill>
              </a:rPr>
              <a:t>Hananis</a:t>
            </a:r>
            <a:endParaRPr lang="de-DE" dirty="0">
              <a:solidFill>
                <a:schemeClr val="tx1"/>
              </a:solidFill>
            </a:endParaRPr>
          </a:p>
        </p:txBody>
      </p:sp>
      <p:sp>
        <p:nvSpPr>
          <p:cNvPr id="34" name="Legende: mit Linie mit Akzentuierungsbalken 33">
            <a:extLst>
              <a:ext uri="{FF2B5EF4-FFF2-40B4-BE49-F238E27FC236}">
                <a16:creationId xmlns:a16="http://schemas.microsoft.com/office/drawing/2014/main" id="{020B644A-8213-4CB0-BF22-8956E9ABC58B}"/>
              </a:ext>
            </a:extLst>
          </p:cNvPr>
          <p:cNvSpPr/>
          <p:nvPr/>
        </p:nvSpPr>
        <p:spPr>
          <a:xfrm rot="5400000">
            <a:off x="8478848" y="4100495"/>
            <a:ext cx="1330992" cy="2688141"/>
          </a:xfrm>
          <a:prstGeom prst="accentCallout1">
            <a:avLst>
              <a:gd name="adj1" fmla="val 39201"/>
              <a:gd name="adj2" fmla="val -11383"/>
              <a:gd name="adj3" fmla="val 206759"/>
              <a:gd name="adj4" fmla="val -11240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2.Jahr: </a:t>
            </a:r>
            <a:r>
              <a:rPr lang="de-DE" dirty="0" err="1">
                <a:solidFill>
                  <a:schemeClr val="tx1"/>
                </a:solidFill>
              </a:rPr>
              <a:t>Simri</a:t>
            </a:r>
            <a:r>
              <a:rPr lang="de-DE" dirty="0">
                <a:solidFill>
                  <a:schemeClr val="tx1"/>
                </a:solidFill>
              </a:rPr>
              <a:t>, Oberster über die Hälfte der Streitwagen tötet Ela in </a:t>
            </a:r>
            <a:r>
              <a:rPr lang="de-DE" dirty="0" err="1">
                <a:solidFill>
                  <a:schemeClr val="tx1"/>
                </a:solidFill>
              </a:rPr>
              <a:t>Tirza</a:t>
            </a:r>
            <a:r>
              <a:rPr lang="de-DE" dirty="0">
                <a:solidFill>
                  <a:schemeClr val="tx1"/>
                </a:solidFill>
              </a:rPr>
              <a:t> und wird für 7 Tage König</a:t>
            </a:r>
          </a:p>
        </p:txBody>
      </p:sp>
      <p:sp>
        <p:nvSpPr>
          <p:cNvPr id="39" name="Legende: mit Linie mit Akzentuierungsbalken 38">
            <a:extLst>
              <a:ext uri="{FF2B5EF4-FFF2-40B4-BE49-F238E27FC236}">
                <a16:creationId xmlns:a16="http://schemas.microsoft.com/office/drawing/2014/main" id="{0FEA07C5-1ADC-4A8F-B71B-7651A5BF1D84}"/>
              </a:ext>
            </a:extLst>
          </p:cNvPr>
          <p:cNvSpPr/>
          <p:nvPr/>
        </p:nvSpPr>
        <p:spPr>
          <a:xfrm rot="5400000">
            <a:off x="3958598" y="4330077"/>
            <a:ext cx="1298961" cy="2260079"/>
          </a:xfrm>
          <a:prstGeom prst="accentCallout1">
            <a:avLst>
              <a:gd name="adj1" fmla="val 40887"/>
              <a:gd name="adj2" fmla="val -11383"/>
              <a:gd name="adj3" fmla="val 103186"/>
              <a:gd name="adj4" fmla="val -5811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36. Jahr Asas: </a:t>
            </a:r>
            <a:r>
              <a:rPr lang="de-DE" dirty="0" err="1">
                <a:solidFill>
                  <a:schemeClr val="tx1"/>
                </a:solidFill>
              </a:rPr>
              <a:t>Baesa</a:t>
            </a:r>
            <a:r>
              <a:rPr lang="de-DE" dirty="0">
                <a:solidFill>
                  <a:schemeClr val="tx1"/>
                </a:solidFill>
              </a:rPr>
              <a:t> bedroht </a:t>
            </a:r>
            <a:r>
              <a:rPr lang="de-DE" dirty="0" err="1">
                <a:solidFill>
                  <a:schemeClr val="tx1"/>
                </a:solidFill>
              </a:rPr>
              <a:t>Juda</a:t>
            </a:r>
            <a:r>
              <a:rPr lang="de-DE" dirty="0">
                <a:solidFill>
                  <a:schemeClr val="tx1"/>
                </a:solidFill>
              </a:rPr>
              <a:t> und Asa sendet Geld zu </a:t>
            </a:r>
            <a:r>
              <a:rPr lang="de-DE" dirty="0" err="1">
                <a:solidFill>
                  <a:schemeClr val="tx1"/>
                </a:solidFill>
              </a:rPr>
              <a:t>Benhadad</a:t>
            </a:r>
            <a:r>
              <a:rPr lang="de-DE" dirty="0">
                <a:solidFill>
                  <a:schemeClr val="tx1"/>
                </a:solidFill>
              </a:rPr>
              <a:t> dem </a:t>
            </a:r>
            <a:r>
              <a:rPr lang="de-DE" dirty="0" err="1">
                <a:solidFill>
                  <a:schemeClr val="tx1"/>
                </a:solidFill>
              </a:rPr>
              <a:t>Aramäerkönig</a:t>
            </a:r>
            <a:r>
              <a:rPr lang="de-DE" dirty="0">
                <a:solidFill>
                  <a:schemeClr val="tx1"/>
                </a:solidFill>
              </a:rPr>
              <a:t>.</a:t>
            </a:r>
          </a:p>
        </p:txBody>
      </p:sp>
      <p:sp>
        <p:nvSpPr>
          <p:cNvPr id="3" name="Rechteck 2">
            <a:extLst>
              <a:ext uri="{FF2B5EF4-FFF2-40B4-BE49-F238E27FC236}">
                <a16:creationId xmlns:a16="http://schemas.microsoft.com/office/drawing/2014/main" id="{378F2B28-BC77-4718-AC60-8629594015FC}"/>
              </a:ext>
            </a:extLst>
          </p:cNvPr>
          <p:cNvSpPr/>
          <p:nvPr/>
        </p:nvSpPr>
        <p:spPr>
          <a:xfrm>
            <a:off x="3169275" y="900000"/>
            <a:ext cx="9339717" cy="252000"/>
          </a:xfrm>
          <a:prstGeom prst="rect">
            <a:avLst/>
          </a:prstGeom>
          <a:gradFill flip="none" rotWithShape="1">
            <a:gsLst>
              <a:gs pos="0">
                <a:schemeClr val="bg1"/>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Benhadad</a:t>
            </a:r>
            <a:r>
              <a:rPr lang="de-DE" dirty="0"/>
              <a:t> I)</a:t>
            </a:r>
          </a:p>
        </p:txBody>
      </p:sp>
    </p:spTree>
    <p:extLst>
      <p:ext uri="{BB962C8B-B14F-4D97-AF65-F5344CB8AC3E}">
        <p14:creationId xmlns:p14="http://schemas.microsoft.com/office/powerpoint/2010/main" val="873717083"/>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 grpId="0" animBg="1"/>
      <p:bldP spid="35" grpId="0" animBg="1"/>
      <p:bldP spid="36" grpId="0" animBg="1"/>
      <p:bldP spid="32" grpId="0" animBg="1"/>
      <p:bldP spid="34"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989CB-D5C1-40F6-9C6D-63C88EFFDAD7}"/>
              </a:ext>
            </a:extLst>
          </p:cNvPr>
          <p:cNvSpPr>
            <a:spLocks noGrp="1"/>
          </p:cNvSpPr>
          <p:nvPr>
            <p:ph type="title"/>
          </p:nvPr>
        </p:nvSpPr>
        <p:spPr/>
        <p:txBody>
          <a:bodyPr/>
          <a:lstStyle/>
          <a:p>
            <a:r>
              <a:rPr lang="de-DE" dirty="0" err="1"/>
              <a:t>Omris</a:t>
            </a:r>
            <a:r>
              <a:rPr lang="de-DE" dirty="0"/>
              <a:t> Kampf um den Thron</a:t>
            </a:r>
          </a:p>
        </p:txBody>
      </p:sp>
      <p:sp>
        <p:nvSpPr>
          <p:cNvPr id="4" name="Rechteck 3">
            <a:extLst>
              <a:ext uri="{FF2B5EF4-FFF2-40B4-BE49-F238E27FC236}">
                <a16:creationId xmlns:a16="http://schemas.microsoft.com/office/drawing/2014/main" id="{06E42030-7CFF-4626-A007-B02CCB8D1C53}"/>
              </a:ext>
            </a:extLst>
          </p:cNvPr>
          <p:cNvSpPr/>
          <p:nvPr/>
        </p:nvSpPr>
        <p:spPr>
          <a:xfrm>
            <a:off x="0" y="2251776"/>
            <a:ext cx="1440000" cy="432000"/>
          </a:xfrm>
          <a:prstGeom prst="rect">
            <a:avLst/>
          </a:prstGeom>
          <a:solidFill>
            <a:srgbClr val="CC00CC"/>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Ela (2)</a:t>
            </a:r>
          </a:p>
        </p:txBody>
      </p:sp>
      <p:sp>
        <p:nvSpPr>
          <p:cNvPr id="5" name="Legende: mit gebogener Linie mit Akzentuierungsbalken 4">
            <a:extLst>
              <a:ext uri="{FF2B5EF4-FFF2-40B4-BE49-F238E27FC236}">
                <a16:creationId xmlns:a16="http://schemas.microsoft.com/office/drawing/2014/main" id="{1F9F5EF0-60C3-45ED-9AF0-5E9641481B76}"/>
              </a:ext>
            </a:extLst>
          </p:cNvPr>
          <p:cNvSpPr/>
          <p:nvPr/>
        </p:nvSpPr>
        <p:spPr>
          <a:xfrm>
            <a:off x="245184" y="2952835"/>
            <a:ext cx="1900608" cy="952330"/>
          </a:xfrm>
          <a:prstGeom prst="accentCallout2">
            <a:avLst>
              <a:gd name="adj1" fmla="val 51805"/>
              <a:gd name="adj2" fmla="val 101067"/>
              <a:gd name="adj3" fmla="val -27630"/>
              <a:gd name="adj4" fmla="val 62375"/>
              <a:gd name="adj5" fmla="val -75149"/>
              <a:gd name="adj6" fmla="val 61973"/>
            </a:avLst>
          </a:prstGeom>
          <a:no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err="1">
                <a:solidFill>
                  <a:schemeClr val="tx1"/>
                </a:solidFill>
              </a:rPr>
              <a:t>Simri</a:t>
            </a:r>
            <a:r>
              <a:rPr lang="de-DE" dirty="0">
                <a:solidFill>
                  <a:schemeClr val="tx1"/>
                </a:solidFill>
              </a:rPr>
              <a:t> macht eine Verschwörung und tötet Ela</a:t>
            </a:r>
          </a:p>
        </p:txBody>
      </p:sp>
      <p:sp>
        <p:nvSpPr>
          <p:cNvPr id="7" name="Legende: mit Linie mit Akzentuierungsbalken 6">
            <a:extLst>
              <a:ext uri="{FF2B5EF4-FFF2-40B4-BE49-F238E27FC236}">
                <a16:creationId xmlns:a16="http://schemas.microsoft.com/office/drawing/2014/main" id="{89BDC33D-AB53-4996-BD54-E97EFD16401F}"/>
              </a:ext>
            </a:extLst>
          </p:cNvPr>
          <p:cNvSpPr/>
          <p:nvPr/>
        </p:nvSpPr>
        <p:spPr>
          <a:xfrm rot="5400000">
            <a:off x="1871136" y="3663361"/>
            <a:ext cx="2849566" cy="1771874"/>
          </a:xfrm>
          <a:prstGeom prst="accentCallout1">
            <a:avLst>
              <a:gd name="adj1" fmla="val 38044"/>
              <a:gd name="adj2" fmla="val -5460"/>
              <a:gd name="adj3" fmla="val 143551"/>
              <a:gd name="adj4" fmla="val -1342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Omri</a:t>
            </a:r>
            <a:r>
              <a:rPr lang="de-DE" b="1" dirty="0">
                <a:solidFill>
                  <a:schemeClr val="tx1"/>
                </a:solidFill>
              </a:rPr>
              <a:t>, der Heerführer </a:t>
            </a:r>
            <a:r>
              <a:rPr lang="de-DE" dirty="0">
                <a:solidFill>
                  <a:schemeClr val="tx1"/>
                </a:solidFill>
              </a:rPr>
              <a:t>wird vom Heer zum König gekrönt. Er zieht nach </a:t>
            </a:r>
            <a:r>
              <a:rPr lang="de-DE" i="1" dirty="0" err="1">
                <a:solidFill>
                  <a:schemeClr val="tx1"/>
                </a:solidFill>
              </a:rPr>
              <a:t>Tirza</a:t>
            </a:r>
            <a:r>
              <a:rPr lang="de-DE" dirty="0">
                <a:solidFill>
                  <a:schemeClr val="tx1"/>
                </a:solidFill>
              </a:rPr>
              <a:t> und erobert es. </a:t>
            </a:r>
            <a:r>
              <a:rPr lang="de-DE" dirty="0" err="1">
                <a:solidFill>
                  <a:schemeClr val="tx1"/>
                </a:solidFill>
              </a:rPr>
              <a:t>Simri</a:t>
            </a:r>
            <a:r>
              <a:rPr lang="de-DE" dirty="0">
                <a:solidFill>
                  <a:schemeClr val="tx1"/>
                </a:solidFill>
              </a:rPr>
              <a:t> begeht Selbstmord.</a:t>
            </a:r>
          </a:p>
        </p:txBody>
      </p:sp>
      <p:pic>
        <p:nvPicPr>
          <p:cNvPr id="9" name="Grafik 8">
            <a:extLst>
              <a:ext uri="{FF2B5EF4-FFF2-40B4-BE49-F238E27FC236}">
                <a16:creationId xmlns:a16="http://schemas.microsoft.com/office/drawing/2014/main" id="{6853FE69-E087-4162-8942-87902D22C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6502" y="0"/>
            <a:ext cx="4505498" cy="6858000"/>
          </a:xfrm>
          <a:prstGeom prst="rect">
            <a:avLst/>
          </a:prstGeom>
        </p:spPr>
      </p:pic>
      <p:sp>
        <p:nvSpPr>
          <p:cNvPr id="6" name="Rechteck 5">
            <a:extLst>
              <a:ext uri="{FF2B5EF4-FFF2-40B4-BE49-F238E27FC236}">
                <a16:creationId xmlns:a16="http://schemas.microsoft.com/office/drawing/2014/main" id="{4AE7E68A-B159-4F53-848E-52FC430DABBA}"/>
              </a:ext>
            </a:extLst>
          </p:cNvPr>
          <p:cNvSpPr/>
          <p:nvPr/>
        </p:nvSpPr>
        <p:spPr>
          <a:xfrm>
            <a:off x="1440000" y="2251776"/>
            <a:ext cx="8640000" cy="432000"/>
          </a:xfrm>
          <a:prstGeom prst="rect">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t>
            </a:r>
            <a:r>
              <a:rPr lang="de-DE" dirty="0" err="1"/>
              <a:t>Omri</a:t>
            </a:r>
            <a:r>
              <a:rPr lang="de-DE" dirty="0"/>
              <a:t> (12)</a:t>
            </a:r>
          </a:p>
        </p:txBody>
      </p:sp>
      <p:sp>
        <p:nvSpPr>
          <p:cNvPr id="10" name="Legende: mit Linie mit Akzentuierungsbalken 9">
            <a:extLst>
              <a:ext uri="{FF2B5EF4-FFF2-40B4-BE49-F238E27FC236}">
                <a16:creationId xmlns:a16="http://schemas.microsoft.com/office/drawing/2014/main" id="{A9C62D25-B32B-45C6-8621-68D1FB8FECDF}"/>
              </a:ext>
            </a:extLst>
          </p:cNvPr>
          <p:cNvSpPr/>
          <p:nvPr/>
        </p:nvSpPr>
        <p:spPr>
          <a:xfrm rot="5400000">
            <a:off x="218402" y="4370497"/>
            <a:ext cx="1630366" cy="1576802"/>
          </a:xfrm>
          <a:prstGeom prst="accentCallout1">
            <a:avLst>
              <a:gd name="adj1" fmla="val 99128"/>
              <a:gd name="adj2" fmla="val -6956"/>
              <a:gd name="adj3" fmla="val 108430"/>
              <a:gd name="adj4" fmla="val -95700"/>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Ela </a:t>
            </a:r>
            <a:r>
              <a:rPr lang="de-DE" dirty="0">
                <a:solidFill>
                  <a:schemeClr val="tx1"/>
                </a:solidFill>
              </a:rPr>
              <a:t>berauscht sich in </a:t>
            </a:r>
            <a:r>
              <a:rPr lang="de-DE" dirty="0" err="1">
                <a:solidFill>
                  <a:schemeClr val="tx1"/>
                </a:solidFill>
              </a:rPr>
              <a:t>Tirza</a:t>
            </a:r>
            <a:r>
              <a:rPr lang="de-DE" dirty="0">
                <a:solidFill>
                  <a:schemeClr val="tx1"/>
                </a:solidFill>
              </a:rPr>
              <a:t>, während sein Heer </a:t>
            </a:r>
            <a:r>
              <a:rPr lang="de-DE" dirty="0" err="1">
                <a:solidFill>
                  <a:schemeClr val="tx1"/>
                </a:solidFill>
              </a:rPr>
              <a:t>Gibbeton</a:t>
            </a:r>
            <a:r>
              <a:rPr lang="de-DE" dirty="0">
                <a:solidFill>
                  <a:schemeClr val="tx1"/>
                </a:solidFill>
              </a:rPr>
              <a:t> belagert </a:t>
            </a:r>
          </a:p>
        </p:txBody>
      </p:sp>
      <p:sp>
        <p:nvSpPr>
          <p:cNvPr id="11" name="Textfeld 10">
            <a:extLst>
              <a:ext uri="{FF2B5EF4-FFF2-40B4-BE49-F238E27FC236}">
                <a16:creationId xmlns:a16="http://schemas.microsoft.com/office/drawing/2014/main" id="{8828E374-CDAB-41BE-A450-3C9C1ADCC6FC}"/>
              </a:ext>
            </a:extLst>
          </p:cNvPr>
          <p:cNvSpPr txBox="1"/>
          <p:nvPr/>
        </p:nvSpPr>
        <p:spPr>
          <a:xfrm>
            <a:off x="9635807" y="2719479"/>
            <a:ext cx="888385" cy="369332"/>
          </a:xfrm>
          <a:prstGeom prst="rect">
            <a:avLst/>
          </a:prstGeom>
          <a:noFill/>
          <a:effectLst>
            <a:glow rad="101600">
              <a:schemeClr val="bg1">
                <a:alpha val="60000"/>
              </a:schemeClr>
            </a:glow>
          </a:effectLst>
        </p:spPr>
        <p:txBody>
          <a:bodyPr wrap="none" rtlCol="0">
            <a:spAutoFit/>
          </a:bodyPr>
          <a:lstStyle/>
          <a:p>
            <a:r>
              <a:rPr lang="de-DE" dirty="0">
                <a:effectLst>
                  <a:glow rad="101600">
                    <a:schemeClr val="bg1">
                      <a:alpha val="60000"/>
                    </a:schemeClr>
                  </a:glow>
                </a:effectLst>
                <a:sym typeface="Wingdings" panose="05000000000000000000" pitchFamily="2" charset="2"/>
              </a:rPr>
              <a:t></a:t>
            </a:r>
            <a:r>
              <a:rPr lang="de-DE" dirty="0" err="1">
                <a:effectLst>
                  <a:glow rad="101600">
                    <a:schemeClr val="bg1">
                      <a:alpha val="60000"/>
                    </a:schemeClr>
                  </a:glow>
                </a:effectLst>
              </a:rPr>
              <a:t>Tirza</a:t>
            </a:r>
            <a:endParaRPr lang="de-DE" dirty="0">
              <a:effectLst>
                <a:glow rad="101600">
                  <a:schemeClr val="bg1">
                    <a:alpha val="60000"/>
                  </a:schemeClr>
                </a:glow>
              </a:effectLst>
            </a:endParaRPr>
          </a:p>
        </p:txBody>
      </p:sp>
      <p:sp>
        <p:nvSpPr>
          <p:cNvPr id="12" name="Textfeld 11">
            <a:extLst>
              <a:ext uri="{FF2B5EF4-FFF2-40B4-BE49-F238E27FC236}">
                <a16:creationId xmlns:a16="http://schemas.microsoft.com/office/drawing/2014/main" id="{4CA6FE8B-C99D-40FC-B7E2-7D6E01370B92}"/>
              </a:ext>
            </a:extLst>
          </p:cNvPr>
          <p:cNvSpPr txBox="1"/>
          <p:nvPr/>
        </p:nvSpPr>
        <p:spPr>
          <a:xfrm>
            <a:off x="8774834" y="3281176"/>
            <a:ext cx="1305165" cy="369332"/>
          </a:xfrm>
          <a:prstGeom prst="rect">
            <a:avLst/>
          </a:prstGeom>
          <a:noFill/>
          <a:effectLst>
            <a:glow rad="101600">
              <a:schemeClr val="bg1">
                <a:alpha val="60000"/>
              </a:schemeClr>
            </a:glow>
          </a:effectLst>
        </p:spPr>
        <p:txBody>
          <a:bodyPr wrap="none" rtlCol="0">
            <a:spAutoFit/>
          </a:bodyPr>
          <a:lstStyle/>
          <a:p>
            <a:r>
              <a:rPr lang="de-DE" dirty="0">
                <a:effectLst>
                  <a:glow rad="101600">
                    <a:schemeClr val="bg1">
                      <a:alpha val="60000"/>
                    </a:schemeClr>
                  </a:glow>
                </a:effectLst>
                <a:sym typeface="Wingdings" panose="05000000000000000000" pitchFamily="2" charset="2"/>
              </a:rPr>
              <a:t></a:t>
            </a:r>
            <a:r>
              <a:rPr lang="de-DE" dirty="0" err="1">
                <a:effectLst>
                  <a:glow rad="101600">
                    <a:schemeClr val="bg1">
                      <a:alpha val="60000"/>
                    </a:schemeClr>
                  </a:glow>
                </a:effectLst>
              </a:rPr>
              <a:t>Gibbeton</a:t>
            </a:r>
            <a:endParaRPr lang="de-DE" dirty="0">
              <a:effectLst>
                <a:glow rad="101600">
                  <a:schemeClr val="bg1">
                    <a:alpha val="60000"/>
                  </a:schemeClr>
                </a:glow>
              </a:effectLst>
            </a:endParaRPr>
          </a:p>
        </p:txBody>
      </p:sp>
      <p:sp>
        <p:nvSpPr>
          <p:cNvPr id="14" name="Rechteck 13">
            <a:extLst>
              <a:ext uri="{FF2B5EF4-FFF2-40B4-BE49-F238E27FC236}">
                <a16:creationId xmlns:a16="http://schemas.microsoft.com/office/drawing/2014/main" id="{A2B51855-4E3C-4599-A603-80A636B1377D}"/>
              </a:ext>
            </a:extLst>
          </p:cNvPr>
          <p:cNvSpPr/>
          <p:nvPr/>
        </p:nvSpPr>
        <p:spPr>
          <a:xfrm>
            <a:off x="1440000" y="2412313"/>
            <a:ext cx="3600000" cy="270662"/>
          </a:xfrm>
          <a:prstGeom prst="rect">
            <a:avLst/>
          </a:prstGeom>
          <a:solidFill>
            <a:srgbClr val="7030A0"/>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Tibni</a:t>
            </a:r>
            <a:r>
              <a:rPr lang="de-DE" dirty="0"/>
              <a:t> (5)</a:t>
            </a:r>
          </a:p>
        </p:txBody>
      </p:sp>
      <p:sp>
        <p:nvSpPr>
          <p:cNvPr id="15" name="Legende: mit Linie mit Akzentuierungsbalken 14">
            <a:extLst>
              <a:ext uri="{FF2B5EF4-FFF2-40B4-BE49-F238E27FC236}">
                <a16:creationId xmlns:a16="http://schemas.microsoft.com/office/drawing/2014/main" id="{093CD905-6109-4E8A-AAEA-97D8D620C881}"/>
              </a:ext>
            </a:extLst>
          </p:cNvPr>
          <p:cNvSpPr/>
          <p:nvPr/>
        </p:nvSpPr>
        <p:spPr>
          <a:xfrm rot="5400000">
            <a:off x="4457743" y="3151297"/>
            <a:ext cx="1825437" cy="1771874"/>
          </a:xfrm>
          <a:prstGeom prst="accentCallout1">
            <a:avLst>
              <a:gd name="adj1" fmla="val 38044"/>
              <a:gd name="adj2" fmla="val -5460"/>
              <a:gd name="adj3" fmla="val 136670"/>
              <a:gd name="adj4" fmla="val -1742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5 Jahre </a:t>
            </a:r>
            <a:r>
              <a:rPr lang="de-DE" dirty="0">
                <a:solidFill>
                  <a:schemeClr val="tx1"/>
                </a:solidFill>
              </a:rPr>
              <a:t>lang hat </a:t>
            </a:r>
            <a:r>
              <a:rPr lang="de-DE" dirty="0" err="1">
                <a:solidFill>
                  <a:schemeClr val="tx1"/>
                </a:solidFill>
              </a:rPr>
              <a:t>Omri</a:t>
            </a:r>
            <a:r>
              <a:rPr lang="de-DE" dirty="0">
                <a:solidFill>
                  <a:schemeClr val="tx1"/>
                </a:solidFill>
              </a:rPr>
              <a:t> mit </a:t>
            </a:r>
            <a:r>
              <a:rPr lang="de-DE" b="1" dirty="0" err="1">
                <a:solidFill>
                  <a:schemeClr val="tx1"/>
                </a:solidFill>
              </a:rPr>
              <a:t>Tibni</a:t>
            </a:r>
            <a:r>
              <a:rPr lang="de-DE" dirty="0">
                <a:solidFill>
                  <a:schemeClr val="tx1"/>
                </a:solidFill>
              </a:rPr>
              <a:t> zu kämpfen, der die Hälfte des Volkes hinter sich hatte.</a:t>
            </a:r>
          </a:p>
        </p:txBody>
      </p:sp>
    </p:spTree>
    <p:extLst>
      <p:ext uri="{BB962C8B-B14F-4D97-AF65-F5344CB8AC3E}">
        <p14:creationId xmlns:p14="http://schemas.microsoft.com/office/powerpoint/2010/main" val="2181936437"/>
      </p:ext>
    </p:extLst>
  </p:cSld>
  <p:clrMapOvr>
    <a:masterClrMapping/>
  </p:clrMapOvr>
  <mc:AlternateContent xmlns:mc="http://schemas.openxmlformats.org/markup-compatibility/2006" xmlns:p14="http://schemas.microsoft.com/office/powerpoint/2010/main">
    <mc:Choice Requires="p14">
      <p:transition spd="slow" p14:dur="3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10"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egende: mit Linie mit Akzentuierungsbalken 36">
            <a:extLst>
              <a:ext uri="{FF2B5EF4-FFF2-40B4-BE49-F238E27FC236}">
                <a16:creationId xmlns:a16="http://schemas.microsoft.com/office/drawing/2014/main" id="{500D1D24-FFF8-44D3-9F61-8AD5582DC011}"/>
              </a:ext>
            </a:extLst>
          </p:cNvPr>
          <p:cNvSpPr/>
          <p:nvPr/>
        </p:nvSpPr>
        <p:spPr>
          <a:xfrm rot="5400000">
            <a:off x="9737857" y="4463105"/>
            <a:ext cx="1511058" cy="1813363"/>
          </a:xfrm>
          <a:prstGeom prst="accentCallout1">
            <a:avLst>
              <a:gd name="adj1" fmla="val 58027"/>
              <a:gd name="adj2" fmla="val -9301"/>
              <a:gd name="adj3" fmla="val 63260"/>
              <a:gd name="adj4" fmla="val -4494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4.Jahr Ahabs: </a:t>
            </a:r>
            <a:r>
              <a:rPr lang="de-DE" dirty="0" err="1">
                <a:solidFill>
                  <a:schemeClr val="tx1"/>
                </a:solidFill>
              </a:rPr>
              <a:t>Josaphat</a:t>
            </a:r>
            <a:r>
              <a:rPr lang="de-DE" dirty="0">
                <a:solidFill>
                  <a:schemeClr val="tx1"/>
                </a:solidFill>
              </a:rPr>
              <a:t> ein gottesfürchtiger König über </a:t>
            </a:r>
            <a:r>
              <a:rPr lang="de-DE" dirty="0" err="1">
                <a:solidFill>
                  <a:schemeClr val="tx1"/>
                </a:solidFill>
              </a:rPr>
              <a:t>Juda</a:t>
            </a:r>
            <a:r>
              <a:rPr lang="de-DE" dirty="0">
                <a:solidFill>
                  <a:schemeClr val="tx1"/>
                </a:solidFill>
              </a:rPr>
              <a:t> (1.Kö.22,41)</a:t>
            </a:r>
          </a:p>
        </p:txBody>
      </p:sp>
      <p:sp>
        <p:nvSpPr>
          <p:cNvPr id="28" name="Legende: mit Linie mit Akzentuierungsbalken 27">
            <a:extLst>
              <a:ext uri="{FF2B5EF4-FFF2-40B4-BE49-F238E27FC236}">
                <a16:creationId xmlns:a16="http://schemas.microsoft.com/office/drawing/2014/main" id="{B5F89BAB-2DFE-4456-BD68-9524367FA0F3}"/>
              </a:ext>
            </a:extLst>
          </p:cNvPr>
          <p:cNvSpPr/>
          <p:nvPr/>
        </p:nvSpPr>
        <p:spPr>
          <a:xfrm rot="5400000">
            <a:off x="3617518" y="4305314"/>
            <a:ext cx="1511059" cy="2128940"/>
          </a:xfrm>
          <a:prstGeom prst="accentCallout1">
            <a:avLst>
              <a:gd name="adj1" fmla="val 39201"/>
              <a:gd name="adj2" fmla="val -11383"/>
              <a:gd name="adj3" fmla="val -104035"/>
              <a:gd name="adj4" fmla="val -10866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Omri</a:t>
            </a:r>
            <a:r>
              <a:rPr lang="de-DE" b="1" dirty="0">
                <a:solidFill>
                  <a:schemeClr val="tx1"/>
                </a:solidFill>
              </a:rPr>
              <a:t> </a:t>
            </a:r>
            <a:r>
              <a:rPr lang="de-DE" dirty="0">
                <a:solidFill>
                  <a:schemeClr val="tx1"/>
                </a:solidFill>
              </a:rPr>
              <a:t>verschwägert sich mit dem König von </a:t>
            </a:r>
            <a:r>
              <a:rPr lang="de-DE" dirty="0" err="1">
                <a:solidFill>
                  <a:schemeClr val="tx1"/>
                </a:solidFill>
              </a:rPr>
              <a:t>Tyrus</a:t>
            </a:r>
            <a:r>
              <a:rPr lang="de-DE" dirty="0">
                <a:solidFill>
                  <a:schemeClr val="tx1"/>
                </a:solidFill>
              </a:rPr>
              <a:t> indem Ahab und </a:t>
            </a:r>
            <a:r>
              <a:rPr lang="de-DE" dirty="0" err="1">
                <a:solidFill>
                  <a:schemeClr val="tx1"/>
                </a:solidFill>
              </a:rPr>
              <a:t>Isebel</a:t>
            </a:r>
            <a:r>
              <a:rPr lang="de-DE" dirty="0">
                <a:solidFill>
                  <a:schemeClr val="tx1"/>
                </a:solidFill>
              </a:rPr>
              <a:t> heiraten</a:t>
            </a:r>
          </a:p>
        </p:txBody>
      </p:sp>
      <p:sp>
        <p:nvSpPr>
          <p:cNvPr id="27" name="Legende: mit Linie mit Akzentuierungsbalken 26">
            <a:extLst>
              <a:ext uri="{FF2B5EF4-FFF2-40B4-BE49-F238E27FC236}">
                <a16:creationId xmlns:a16="http://schemas.microsoft.com/office/drawing/2014/main" id="{4A4018D7-9D71-4B8D-AFBD-1C960F897D08}"/>
              </a:ext>
            </a:extLst>
          </p:cNvPr>
          <p:cNvSpPr/>
          <p:nvPr/>
        </p:nvSpPr>
        <p:spPr>
          <a:xfrm rot="5400000">
            <a:off x="5928748" y="4293079"/>
            <a:ext cx="1171008" cy="1813363"/>
          </a:xfrm>
          <a:prstGeom prst="accentCallout1">
            <a:avLst>
              <a:gd name="adj1" fmla="val 39201"/>
              <a:gd name="adj2" fmla="val -11383"/>
              <a:gd name="adj3" fmla="val -55072"/>
              <a:gd name="adj4" fmla="val -139690"/>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38. Jahr Asas: </a:t>
            </a:r>
            <a:r>
              <a:rPr lang="de-DE" dirty="0">
                <a:solidFill>
                  <a:schemeClr val="tx1"/>
                </a:solidFill>
              </a:rPr>
              <a:t>Ahab wird König über Israel</a:t>
            </a:r>
          </a:p>
        </p:txBody>
      </p:sp>
      <p:sp>
        <p:nvSpPr>
          <p:cNvPr id="2" name="Titel 1">
            <a:extLst>
              <a:ext uri="{FF2B5EF4-FFF2-40B4-BE49-F238E27FC236}">
                <a16:creationId xmlns:a16="http://schemas.microsoft.com/office/drawing/2014/main" id="{31E2A861-25D2-461D-A21C-4E39A1A63229}"/>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D329B4A6-5695-4E7F-BD0D-389BCD443136}"/>
              </a:ext>
            </a:extLst>
          </p:cNvPr>
          <p:cNvSpPr/>
          <p:nvPr/>
        </p:nvSpPr>
        <p:spPr>
          <a:xfrm>
            <a:off x="-4546800" y="3600000"/>
            <a:ext cx="14760000" cy="379562"/>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Asa (41)</a:t>
            </a:r>
          </a:p>
        </p:txBody>
      </p:sp>
      <p:sp>
        <p:nvSpPr>
          <p:cNvPr id="6" name="Rechteck 5">
            <a:extLst>
              <a:ext uri="{FF2B5EF4-FFF2-40B4-BE49-F238E27FC236}">
                <a16:creationId xmlns:a16="http://schemas.microsoft.com/office/drawing/2014/main" id="{16B65D6A-B728-4C56-A4F4-5802130A432C}"/>
              </a:ext>
            </a:extLst>
          </p:cNvPr>
          <p:cNvSpPr/>
          <p:nvPr/>
        </p:nvSpPr>
        <p:spPr>
          <a:xfrm>
            <a:off x="-4186800" y="2520000"/>
            <a:ext cx="8640000" cy="379562"/>
          </a:xfrm>
          <a:prstGeom prst="rect">
            <a:avLst/>
          </a:prstGeom>
          <a:solidFill>
            <a:srgbClr val="9966FF"/>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t>
            </a:r>
            <a:r>
              <a:rPr lang="de-DE" dirty="0" err="1"/>
              <a:t>Baesa</a:t>
            </a:r>
            <a:r>
              <a:rPr lang="de-DE" dirty="0"/>
              <a:t> (24)</a:t>
            </a:r>
          </a:p>
        </p:txBody>
      </p:sp>
      <p:sp>
        <p:nvSpPr>
          <p:cNvPr id="12" name="Rechteck 11">
            <a:extLst>
              <a:ext uri="{FF2B5EF4-FFF2-40B4-BE49-F238E27FC236}">
                <a16:creationId xmlns:a16="http://schemas.microsoft.com/office/drawing/2014/main" id="{18174D84-7025-4016-91A1-DC428A6502AA}"/>
              </a:ext>
            </a:extLst>
          </p:cNvPr>
          <p:cNvSpPr/>
          <p:nvPr/>
        </p:nvSpPr>
        <p:spPr>
          <a:xfrm>
            <a:off x="4456800" y="2520000"/>
            <a:ext cx="4320000" cy="379562"/>
          </a:xfrm>
          <a:prstGeom prst="rect">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t>
            </a:r>
            <a:r>
              <a:rPr lang="de-DE" dirty="0" err="1"/>
              <a:t>Omri</a:t>
            </a:r>
            <a:r>
              <a:rPr lang="de-DE" dirty="0"/>
              <a:t> (12)</a:t>
            </a:r>
          </a:p>
        </p:txBody>
      </p:sp>
      <p:sp>
        <p:nvSpPr>
          <p:cNvPr id="14" name="Rechteck 13">
            <a:extLst>
              <a:ext uri="{FF2B5EF4-FFF2-40B4-BE49-F238E27FC236}">
                <a16:creationId xmlns:a16="http://schemas.microsoft.com/office/drawing/2014/main" id="{CC023289-EFEB-4553-9CCF-C45113A8400C}"/>
              </a:ext>
            </a:extLst>
          </p:cNvPr>
          <p:cNvSpPr/>
          <p:nvPr/>
        </p:nvSpPr>
        <p:spPr>
          <a:xfrm>
            <a:off x="4456365" y="2628012"/>
            <a:ext cx="1800000" cy="270662"/>
          </a:xfrm>
          <a:prstGeom prst="rect">
            <a:avLst/>
          </a:prstGeom>
          <a:solidFill>
            <a:srgbClr val="7030A0"/>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Tibni</a:t>
            </a:r>
            <a:r>
              <a:rPr lang="de-DE" dirty="0"/>
              <a:t> (5)</a:t>
            </a:r>
          </a:p>
        </p:txBody>
      </p:sp>
      <p:grpSp>
        <p:nvGrpSpPr>
          <p:cNvPr id="7" name="Gruppieren 6">
            <a:extLst>
              <a:ext uri="{FF2B5EF4-FFF2-40B4-BE49-F238E27FC236}">
                <a16:creationId xmlns:a16="http://schemas.microsoft.com/office/drawing/2014/main" id="{B1150437-1D1C-49F4-B2F2-6BF5F604A758}"/>
              </a:ext>
            </a:extLst>
          </p:cNvPr>
          <p:cNvGrpSpPr/>
          <p:nvPr/>
        </p:nvGrpSpPr>
        <p:grpSpPr>
          <a:xfrm>
            <a:off x="3855217" y="2520000"/>
            <a:ext cx="961583" cy="725340"/>
            <a:chOff x="6609693" y="2678744"/>
            <a:chExt cx="961583" cy="725340"/>
          </a:xfrm>
        </p:grpSpPr>
        <p:sp>
          <p:nvSpPr>
            <p:cNvPr id="8" name="Rechteck 7">
              <a:extLst>
                <a:ext uri="{FF2B5EF4-FFF2-40B4-BE49-F238E27FC236}">
                  <a16:creationId xmlns:a16="http://schemas.microsoft.com/office/drawing/2014/main" id="{828650FA-E1DC-4991-9D53-4A24002DDF0E}"/>
                </a:ext>
              </a:extLst>
            </p:cNvPr>
            <p:cNvSpPr/>
            <p:nvPr/>
          </p:nvSpPr>
          <p:spPr>
            <a:xfrm>
              <a:off x="6851276" y="2678744"/>
              <a:ext cx="720000" cy="379562"/>
            </a:xfrm>
            <a:prstGeom prst="rect">
              <a:avLst/>
            </a:prstGeom>
            <a:solidFill>
              <a:srgbClr val="CC00CC"/>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E92208C4-B1BB-451D-AA86-CEB14A967203}"/>
                </a:ext>
              </a:extLst>
            </p:cNvPr>
            <p:cNvSpPr txBox="1"/>
            <p:nvPr/>
          </p:nvSpPr>
          <p:spPr>
            <a:xfrm>
              <a:off x="6609693" y="3034752"/>
              <a:ext cx="835485" cy="369332"/>
            </a:xfrm>
            <a:prstGeom prst="rect">
              <a:avLst/>
            </a:prstGeom>
            <a:noFill/>
            <a:ln>
              <a:noFill/>
            </a:ln>
          </p:spPr>
          <p:txBody>
            <a:bodyPr wrap="none" rtlCol="0">
              <a:spAutoFit/>
            </a:bodyPr>
            <a:lstStyle/>
            <a:p>
              <a:pPr algn="ctr"/>
              <a:r>
                <a:rPr lang="de-DE" dirty="0"/>
                <a:t>Ela (2)</a:t>
              </a:r>
            </a:p>
          </p:txBody>
        </p:sp>
      </p:grpSp>
      <p:sp>
        <p:nvSpPr>
          <p:cNvPr id="10" name="Pfeil: nach rechts 9">
            <a:extLst>
              <a:ext uri="{FF2B5EF4-FFF2-40B4-BE49-F238E27FC236}">
                <a16:creationId xmlns:a16="http://schemas.microsoft.com/office/drawing/2014/main" id="{2F27E131-0BEE-43C7-9669-04EE493BA881}"/>
              </a:ext>
            </a:extLst>
          </p:cNvPr>
          <p:cNvSpPr/>
          <p:nvPr/>
        </p:nvSpPr>
        <p:spPr>
          <a:xfrm>
            <a:off x="-190499" y="1925718"/>
            <a:ext cx="5007300" cy="514063"/>
          </a:xfrm>
          <a:prstGeom prst="rightArrow">
            <a:avLst/>
          </a:prstGeom>
          <a:solidFill>
            <a:srgbClr val="9966FF"/>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2.Dynastie: </a:t>
            </a:r>
            <a:r>
              <a:rPr lang="de-DE" dirty="0" err="1"/>
              <a:t>Baesa</a:t>
            </a:r>
            <a:r>
              <a:rPr lang="de-DE" dirty="0"/>
              <a:t> (24)</a:t>
            </a:r>
          </a:p>
        </p:txBody>
      </p:sp>
      <p:sp>
        <p:nvSpPr>
          <p:cNvPr id="11" name="Legende: mit gebogener Linie mit Akzentuierungsbalken 10">
            <a:extLst>
              <a:ext uri="{FF2B5EF4-FFF2-40B4-BE49-F238E27FC236}">
                <a16:creationId xmlns:a16="http://schemas.microsoft.com/office/drawing/2014/main" id="{8C9BD171-9772-438E-9E72-F093BA3B1A03}"/>
              </a:ext>
            </a:extLst>
          </p:cNvPr>
          <p:cNvSpPr/>
          <p:nvPr/>
        </p:nvSpPr>
        <p:spPr>
          <a:xfrm>
            <a:off x="4768777" y="2885475"/>
            <a:ext cx="1543050" cy="345778"/>
          </a:xfrm>
          <a:prstGeom prst="accentCallout2">
            <a:avLst>
              <a:gd name="adj1" fmla="val 51805"/>
              <a:gd name="adj2" fmla="val 7716"/>
              <a:gd name="adj3" fmla="val 6813"/>
              <a:gd name="adj4" fmla="val 2881"/>
              <a:gd name="adj5" fmla="val -105347"/>
              <a:gd name="adj6" fmla="val 2973"/>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err="1">
                <a:solidFill>
                  <a:schemeClr val="tx1"/>
                </a:solidFill>
              </a:rPr>
              <a:t>Simri</a:t>
            </a:r>
            <a:r>
              <a:rPr lang="de-DE" dirty="0">
                <a:solidFill>
                  <a:schemeClr val="tx1"/>
                </a:solidFill>
              </a:rPr>
              <a:t> 7 Tage</a:t>
            </a:r>
          </a:p>
        </p:txBody>
      </p:sp>
      <p:sp>
        <p:nvSpPr>
          <p:cNvPr id="13" name="Pfeil: nach rechts 12">
            <a:extLst>
              <a:ext uri="{FF2B5EF4-FFF2-40B4-BE49-F238E27FC236}">
                <a16:creationId xmlns:a16="http://schemas.microsoft.com/office/drawing/2014/main" id="{ED587DBA-A6B9-4546-A1F5-12B2CE8D91A7}"/>
              </a:ext>
            </a:extLst>
          </p:cNvPr>
          <p:cNvSpPr/>
          <p:nvPr/>
        </p:nvSpPr>
        <p:spPr>
          <a:xfrm>
            <a:off x="4816800" y="1925718"/>
            <a:ext cx="7908600" cy="514063"/>
          </a:xfrm>
          <a:prstGeom prst="rightArrow">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3.Dynastie: </a:t>
            </a:r>
            <a:r>
              <a:rPr lang="de-DE" dirty="0" err="1"/>
              <a:t>Omri</a:t>
            </a:r>
            <a:endParaRPr lang="de-DE" dirty="0"/>
          </a:p>
        </p:txBody>
      </p:sp>
      <p:sp>
        <p:nvSpPr>
          <p:cNvPr id="15" name="Rechteck 14">
            <a:extLst>
              <a:ext uri="{FF2B5EF4-FFF2-40B4-BE49-F238E27FC236}">
                <a16:creationId xmlns:a16="http://schemas.microsoft.com/office/drawing/2014/main" id="{8AE605EE-510D-445C-B7B7-56BBE8DB5BA4}"/>
              </a:ext>
            </a:extLst>
          </p:cNvPr>
          <p:cNvSpPr/>
          <p:nvPr/>
        </p:nvSpPr>
        <p:spPr>
          <a:xfrm>
            <a:off x="10213199" y="3600000"/>
            <a:ext cx="2159775"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solidFill>
                  <a:schemeClr val="tx1"/>
                </a:solidFill>
              </a:rPr>
              <a:t>Josaphat</a:t>
            </a:r>
            <a:r>
              <a:rPr lang="de-DE" dirty="0">
                <a:solidFill>
                  <a:schemeClr val="tx1"/>
                </a:solidFill>
              </a:rPr>
              <a:t> (25)</a:t>
            </a:r>
          </a:p>
        </p:txBody>
      </p:sp>
      <p:sp>
        <p:nvSpPr>
          <p:cNvPr id="16" name="Rechteck 15">
            <a:extLst>
              <a:ext uri="{FF2B5EF4-FFF2-40B4-BE49-F238E27FC236}">
                <a16:creationId xmlns:a16="http://schemas.microsoft.com/office/drawing/2014/main" id="{3CF91A70-E352-47BC-B48D-76726D267EB1}"/>
              </a:ext>
            </a:extLst>
          </p:cNvPr>
          <p:cNvSpPr/>
          <p:nvPr/>
        </p:nvSpPr>
        <p:spPr>
          <a:xfrm>
            <a:off x="8416799" y="2518731"/>
            <a:ext cx="4078417"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dirty="0"/>
              <a:t>Ahab (22)</a:t>
            </a:r>
          </a:p>
        </p:txBody>
      </p:sp>
      <p:grpSp>
        <p:nvGrpSpPr>
          <p:cNvPr id="3" name="Gruppieren 2">
            <a:extLst>
              <a:ext uri="{FF2B5EF4-FFF2-40B4-BE49-F238E27FC236}">
                <a16:creationId xmlns:a16="http://schemas.microsoft.com/office/drawing/2014/main" id="{C24E2E64-F6C6-4EB6-8658-11CCE1307D2A}"/>
              </a:ext>
            </a:extLst>
          </p:cNvPr>
          <p:cNvGrpSpPr/>
          <p:nvPr/>
        </p:nvGrpSpPr>
        <p:grpSpPr>
          <a:xfrm>
            <a:off x="-1321200" y="6588000"/>
            <a:ext cx="14382574" cy="202224"/>
            <a:chOff x="-1321200" y="540000"/>
            <a:chExt cx="14382574" cy="202224"/>
          </a:xfrm>
        </p:grpSpPr>
        <p:sp>
          <p:nvSpPr>
            <p:cNvPr id="17" name="Rechteck 16">
              <a:extLst>
                <a:ext uri="{FF2B5EF4-FFF2-40B4-BE49-F238E27FC236}">
                  <a16:creationId xmlns:a16="http://schemas.microsoft.com/office/drawing/2014/main" id="{B20D81ED-8369-4B62-AE0A-4C0BC3DA88BA}"/>
                </a:ext>
              </a:extLst>
            </p:cNvPr>
            <p:cNvSpPr/>
            <p:nvPr/>
          </p:nvSpPr>
          <p:spPr>
            <a:xfrm>
              <a:off x="-1321200"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975</a:t>
              </a:r>
            </a:p>
          </p:txBody>
        </p:sp>
        <p:sp>
          <p:nvSpPr>
            <p:cNvPr id="18" name="Rechteck 17">
              <a:extLst>
                <a:ext uri="{FF2B5EF4-FFF2-40B4-BE49-F238E27FC236}">
                  <a16:creationId xmlns:a16="http://schemas.microsoft.com/office/drawing/2014/main" id="{0E757FC4-35F7-46FB-A225-E8D9F12BAB77}"/>
                </a:ext>
              </a:extLst>
            </p:cNvPr>
            <p:cNvSpPr/>
            <p:nvPr/>
          </p:nvSpPr>
          <p:spPr>
            <a:xfrm>
              <a:off x="470894"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940</a:t>
              </a:r>
            </a:p>
          </p:txBody>
        </p:sp>
        <p:sp>
          <p:nvSpPr>
            <p:cNvPr id="19" name="Rechteck 18">
              <a:extLst>
                <a:ext uri="{FF2B5EF4-FFF2-40B4-BE49-F238E27FC236}">
                  <a16:creationId xmlns:a16="http://schemas.microsoft.com/office/drawing/2014/main" id="{379798C0-062D-4058-83BF-5311FA31BCB7}"/>
                </a:ext>
              </a:extLst>
            </p:cNvPr>
            <p:cNvSpPr/>
            <p:nvPr/>
          </p:nvSpPr>
          <p:spPr>
            <a:xfrm>
              <a:off x="2269275"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935</a:t>
              </a:r>
            </a:p>
          </p:txBody>
        </p:sp>
        <p:sp>
          <p:nvSpPr>
            <p:cNvPr id="20" name="Rechteck 19">
              <a:extLst>
                <a:ext uri="{FF2B5EF4-FFF2-40B4-BE49-F238E27FC236}">
                  <a16:creationId xmlns:a16="http://schemas.microsoft.com/office/drawing/2014/main" id="{3B1FD60C-5B47-4BF1-B0E7-DB2DE0C6343B}"/>
                </a:ext>
              </a:extLst>
            </p:cNvPr>
            <p:cNvSpPr/>
            <p:nvPr/>
          </p:nvSpPr>
          <p:spPr>
            <a:xfrm>
              <a:off x="4068225"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930</a:t>
              </a:r>
            </a:p>
          </p:txBody>
        </p:sp>
        <p:sp>
          <p:nvSpPr>
            <p:cNvPr id="21" name="Rechteck 20">
              <a:extLst>
                <a:ext uri="{FF2B5EF4-FFF2-40B4-BE49-F238E27FC236}">
                  <a16:creationId xmlns:a16="http://schemas.microsoft.com/office/drawing/2014/main" id="{04FBF671-5E97-470F-B0AF-C8CF459DE98B}"/>
                </a:ext>
              </a:extLst>
            </p:cNvPr>
            <p:cNvSpPr/>
            <p:nvPr/>
          </p:nvSpPr>
          <p:spPr>
            <a:xfrm>
              <a:off x="5869738"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925</a:t>
              </a:r>
            </a:p>
          </p:txBody>
        </p:sp>
        <p:sp>
          <p:nvSpPr>
            <p:cNvPr id="22" name="Rechteck 21">
              <a:extLst>
                <a:ext uri="{FF2B5EF4-FFF2-40B4-BE49-F238E27FC236}">
                  <a16:creationId xmlns:a16="http://schemas.microsoft.com/office/drawing/2014/main" id="{1A91923C-0E96-444C-866D-ACE42D697EE5}"/>
                </a:ext>
              </a:extLst>
            </p:cNvPr>
            <p:cNvSpPr/>
            <p:nvPr/>
          </p:nvSpPr>
          <p:spPr>
            <a:xfrm>
              <a:off x="7665556"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920</a:t>
              </a:r>
            </a:p>
          </p:txBody>
        </p:sp>
        <p:sp>
          <p:nvSpPr>
            <p:cNvPr id="23" name="Rechteck 22">
              <a:extLst>
                <a:ext uri="{FF2B5EF4-FFF2-40B4-BE49-F238E27FC236}">
                  <a16:creationId xmlns:a16="http://schemas.microsoft.com/office/drawing/2014/main" id="{21B89758-05A0-4F83-8FA5-9630908B8F9D}"/>
                </a:ext>
              </a:extLst>
            </p:cNvPr>
            <p:cNvSpPr/>
            <p:nvPr/>
          </p:nvSpPr>
          <p:spPr>
            <a:xfrm>
              <a:off x="9465556" y="540000"/>
              <a:ext cx="1800000" cy="20222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915</a:t>
              </a:r>
            </a:p>
          </p:txBody>
        </p:sp>
        <p:sp>
          <p:nvSpPr>
            <p:cNvPr id="30" name="Rechteck 29">
              <a:extLst>
                <a:ext uri="{FF2B5EF4-FFF2-40B4-BE49-F238E27FC236}">
                  <a16:creationId xmlns:a16="http://schemas.microsoft.com/office/drawing/2014/main" id="{573A4AA6-70E9-4419-B9BD-4EB3C6AD3F44}"/>
                </a:ext>
              </a:extLst>
            </p:cNvPr>
            <p:cNvSpPr/>
            <p:nvPr/>
          </p:nvSpPr>
          <p:spPr>
            <a:xfrm>
              <a:off x="11261374" y="540000"/>
              <a:ext cx="1800000" cy="20222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910</a:t>
              </a:r>
            </a:p>
          </p:txBody>
        </p:sp>
      </p:grpSp>
      <p:sp>
        <p:nvSpPr>
          <p:cNvPr id="32" name="Freihandform: Form 31">
            <a:extLst>
              <a:ext uri="{FF2B5EF4-FFF2-40B4-BE49-F238E27FC236}">
                <a16:creationId xmlns:a16="http://schemas.microsoft.com/office/drawing/2014/main" id="{54B5690B-1432-4AEC-875D-CD28E7DE2860}"/>
              </a:ext>
            </a:extLst>
          </p:cNvPr>
          <p:cNvSpPr/>
          <p:nvPr/>
        </p:nvSpPr>
        <p:spPr>
          <a:xfrm>
            <a:off x="816849" y="2950594"/>
            <a:ext cx="2535933" cy="1207008"/>
          </a:xfrm>
          <a:custGeom>
            <a:avLst/>
            <a:gdLst>
              <a:gd name="connsiteX0" fmla="*/ 0 w 1889760"/>
              <a:gd name="connsiteY0" fmla="*/ 1207008 h 1207008"/>
              <a:gd name="connsiteX1" fmla="*/ 1243584 w 1889760"/>
              <a:gd name="connsiteY1" fmla="*/ 768096 h 1207008"/>
              <a:gd name="connsiteX2" fmla="*/ 1889760 w 1889760"/>
              <a:gd name="connsiteY2" fmla="*/ 0 h 1207008"/>
            </a:gdLst>
            <a:ahLst/>
            <a:cxnLst>
              <a:cxn ang="0">
                <a:pos x="connsiteX0" y="connsiteY0"/>
              </a:cxn>
              <a:cxn ang="0">
                <a:pos x="connsiteX1" y="connsiteY1"/>
              </a:cxn>
              <a:cxn ang="0">
                <a:pos x="connsiteX2" y="connsiteY2"/>
              </a:cxn>
            </a:cxnLst>
            <a:rect l="l" t="t" r="r" b="b"/>
            <a:pathLst>
              <a:path w="1889760" h="1207008">
                <a:moveTo>
                  <a:pt x="0" y="1207008"/>
                </a:moveTo>
                <a:cubicBezTo>
                  <a:pt x="464312" y="1088136"/>
                  <a:pt x="928624" y="969264"/>
                  <a:pt x="1243584" y="768096"/>
                </a:cubicBezTo>
                <a:cubicBezTo>
                  <a:pt x="1558544" y="566928"/>
                  <a:pt x="1724152" y="283464"/>
                  <a:pt x="1889760" y="0"/>
                </a:cubicBezTo>
              </a:path>
            </a:pathLst>
          </a:custGeom>
          <a:noFill/>
          <a:ln w="76200">
            <a:solidFill>
              <a:srgbClr val="FFFF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Prophezeit das Ende der Dynastie</a:t>
            </a:r>
          </a:p>
        </p:txBody>
      </p:sp>
      <p:sp>
        <p:nvSpPr>
          <p:cNvPr id="31" name="Rechteck 30">
            <a:extLst>
              <a:ext uri="{FF2B5EF4-FFF2-40B4-BE49-F238E27FC236}">
                <a16:creationId xmlns:a16="http://schemas.microsoft.com/office/drawing/2014/main" id="{F85B185B-960A-4558-9727-6E08792CFFFD}"/>
              </a:ext>
            </a:extLst>
          </p:cNvPr>
          <p:cNvSpPr/>
          <p:nvPr/>
        </p:nvSpPr>
        <p:spPr>
          <a:xfrm>
            <a:off x="-360000" y="4139249"/>
            <a:ext cx="4813200" cy="237600"/>
          </a:xfrm>
          <a:prstGeom prst="rect">
            <a:avLst/>
          </a:prstGeom>
          <a:gradFill flip="none" rotWithShape="1">
            <a:gsLst>
              <a:gs pos="0">
                <a:srgbClr val="FFFF00"/>
              </a:gs>
              <a:gs pos="7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Jehu, Sohn </a:t>
            </a:r>
            <a:r>
              <a:rPr lang="de-DE" dirty="0" err="1">
                <a:solidFill>
                  <a:schemeClr val="tx1"/>
                </a:solidFill>
              </a:rPr>
              <a:t>Hananis</a:t>
            </a:r>
            <a:endParaRPr lang="de-DE" dirty="0">
              <a:solidFill>
                <a:schemeClr val="tx1"/>
              </a:solidFill>
            </a:endParaRPr>
          </a:p>
        </p:txBody>
      </p:sp>
      <p:sp>
        <p:nvSpPr>
          <p:cNvPr id="29" name="Rechteck 28">
            <a:extLst>
              <a:ext uri="{FF2B5EF4-FFF2-40B4-BE49-F238E27FC236}">
                <a16:creationId xmlns:a16="http://schemas.microsoft.com/office/drawing/2014/main" id="{18F0BE57-F864-49DC-95B3-C060490A3DF9}"/>
              </a:ext>
            </a:extLst>
          </p:cNvPr>
          <p:cNvSpPr/>
          <p:nvPr/>
        </p:nvSpPr>
        <p:spPr>
          <a:xfrm>
            <a:off x="8403132" y="4139249"/>
            <a:ext cx="4813200" cy="237600"/>
          </a:xfrm>
          <a:prstGeom prst="rect">
            <a:avLst/>
          </a:prstGeom>
          <a:gradFill flip="none" rotWithShape="1">
            <a:gsLst>
              <a:gs pos="0">
                <a:srgbClr val="FFFF00"/>
              </a:gs>
              <a:gs pos="10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Elia der </a:t>
            </a:r>
            <a:r>
              <a:rPr lang="de-DE" dirty="0" err="1">
                <a:solidFill>
                  <a:schemeClr val="tx1"/>
                </a:solidFill>
              </a:rPr>
              <a:t>Tisbiter</a:t>
            </a:r>
            <a:endParaRPr lang="de-DE" dirty="0">
              <a:solidFill>
                <a:schemeClr val="tx1"/>
              </a:solidFill>
            </a:endParaRPr>
          </a:p>
        </p:txBody>
      </p:sp>
      <p:sp>
        <p:nvSpPr>
          <p:cNvPr id="35" name="Rechteck 34">
            <a:extLst>
              <a:ext uri="{FF2B5EF4-FFF2-40B4-BE49-F238E27FC236}">
                <a16:creationId xmlns:a16="http://schemas.microsoft.com/office/drawing/2014/main" id="{83F7F5B5-BA4B-4598-AA83-E47E62C9900F}"/>
              </a:ext>
            </a:extLst>
          </p:cNvPr>
          <p:cNvSpPr/>
          <p:nvPr/>
        </p:nvSpPr>
        <p:spPr>
          <a:xfrm>
            <a:off x="6864096" y="2916576"/>
            <a:ext cx="6352236" cy="256274"/>
          </a:xfrm>
          <a:prstGeom prst="rect">
            <a:avLst/>
          </a:prstGeom>
          <a:gradFill flip="none" rotWithShape="1">
            <a:gsLst>
              <a:gs pos="0">
                <a:schemeClr val="bg1">
                  <a:alpha val="0"/>
                </a:schemeClr>
              </a:gs>
              <a:gs pos="23000">
                <a:srgbClr val="FF99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Isebel</a:t>
            </a:r>
            <a:endParaRPr lang="de-DE" dirty="0">
              <a:solidFill>
                <a:schemeClr val="tx1"/>
              </a:solidFill>
            </a:endParaRPr>
          </a:p>
        </p:txBody>
      </p:sp>
      <p:sp>
        <p:nvSpPr>
          <p:cNvPr id="36" name="Legende: mit Linie mit Akzentuierungsbalken 35">
            <a:extLst>
              <a:ext uri="{FF2B5EF4-FFF2-40B4-BE49-F238E27FC236}">
                <a16:creationId xmlns:a16="http://schemas.microsoft.com/office/drawing/2014/main" id="{CE993511-A39E-4039-9D4E-8380E4965064}"/>
              </a:ext>
            </a:extLst>
          </p:cNvPr>
          <p:cNvSpPr/>
          <p:nvPr/>
        </p:nvSpPr>
        <p:spPr>
          <a:xfrm rot="5400000">
            <a:off x="7912163" y="4293080"/>
            <a:ext cx="1171008" cy="1813363"/>
          </a:xfrm>
          <a:prstGeom prst="accentCallout1">
            <a:avLst>
              <a:gd name="adj1" fmla="val 39201"/>
              <a:gd name="adj2" fmla="val -11383"/>
              <a:gd name="adj3" fmla="val 40401"/>
              <a:gd name="adj4" fmla="val -22039"/>
            </a:avLst>
          </a:prstGeom>
          <a:solidFill>
            <a:srgbClr val="FFFF00">
              <a:alpha val="14902"/>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Elia </a:t>
            </a:r>
            <a:r>
              <a:rPr lang="de-DE" dirty="0">
                <a:solidFill>
                  <a:schemeClr val="tx1"/>
                </a:solidFill>
              </a:rPr>
              <a:t>wirkt im Gottlosen Nordreich als Prophet Gottes</a:t>
            </a:r>
          </a:p>
        </p:txBody>
      </p:sp>
      <p:sp>
        <p:nvSpPr>
          <p:cNvPr id="38" name="Rechteck 37">
            <a:extLst>
              <a:ext uri="{FF2B5EF4-FFF2-40B4-BE49-F238E27FC236}">
                <a16:creationId xmlns:a16="http://schemas.microsoft.com/office/drawing/2014/main" id="{DCC3FA34-1379-4FE0-92EA-A23EC3D6E66A}"/>
              </a:ext>
            </a:extLst>
          </p:cNvPr>
          <p:cNvSpPr/>
          <p:nvPr/>
        </p:nvSpPr>
        <p:spPr>
          <a:xfrm>
            <a:off x="3169275" y="900000"/>
            <a:ext cx="9339717" cy="252000"/>
          </a:xfrm>
          <a:prstGeom prst="rect">
            <a:avLst/>
          </a:prstGeom>
          <a:gradFill flip="none" rotWithShape="1">
            <a:gsLst>
              <a:gs pos="0">
                <a:schemeClr val="bg1">
                  <a:alpha val="0"/>
                </a:schemeClr>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Benhadad</a:t>
            </a:r>
            <a:r>
              <a:rPr lang="de-DE" dirty="0"/>
              <a:t> I)</a:t>
            </a:r>
          </a:p>
        </p:txBody>
      </p:sp>
    </p:spTree>
    <p:extLst>
      <p:ext uri="{BB962C8B-B14F-4D97-AF65-F5344CB8AC3E}">
        <p14:creationId xmlns:p14="http://schemas.microsoft.com/office/powerpoint/2010/main" val="647332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8" grpId="0" animBg="1"/>
      <p:bldP spid="27" grpId="0" animBg="1"/>
      <p:bldP spid="15" grpId="0" animBg="1"/>
      <p:bldP spid="16" grpId="0" animBg="1"/>
      <p:bldP spid="29"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59848913-9C0F-486F-95B4-1F1020B6C172}"/>
              </a:ext>
            </a:extLst>
          </p:cNvPr>
          <p:cNvSpPr/>
          <p:nvPr/>
        </p:nvSpPr>
        <p:spPr>
          <a:xfrm>
            <a:off x="-360000" y="2916000"/>
            <a:ext cx="8279999" cy="25560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Isebel</a:t>
            </a:r>
            <a:endParaRPr lang="de-DE" dirty="0">
              <a:solidFill>
                <a:schemeClr val="tx1"/>
              </a:solidFill>
            </a:endParaRPr>
          </a:p>
        </p:txBody>
      </p:sp>
      <p:sp>
        <p:nvSpPr>
          <p:cNvPr id="27" name="Legende: mit Linie mit Akzentuierungsbalken 26">
            <a:extLst>
              <a:ext uri="{FF2B5EF4-FFF2-40B4-BE49-F238E27FC236}">
                <a16:creationId xmlns:a16="http://schemas.microsoft.com/office/drawing/2014/main" id="{665159D6-A563-4B2C-9B43-D6B47BE84823}"/>
              </a:ext>
            </a:extLst>
          </p:cNvPr>
          <p:cNvSpPr/>
          <p:nvPr/>
        </p:nvSpPr>
        <p:spPr>
          <a:xfrm rot="5400000">
            <a:off x="740007" y="3980129"/>
            <a:ext cx="2062691" cy="3175506"/>
          </a:xfrm>
          <a:prstGeom prst="accentCallout1">
            <a:avLst>
              <a:gd name="adj1" fmla="val 39200"/>
              <a:gd name="adj2" fmla="val -4290"/>
              <a:gd name="adj3" fmla="val 45627"/>
              <a:gd name="adj4" fmla="val -74135"/>
            </a:avLst>
          </a:prstGeom>
          <a:solidFill>
            <a:srgbClr val="FFFF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Elias Wirken:</a:t>
            </a:r>
          </a:p>
          <a:p>
            <a:pPr marL="285750" indent="-285750">
              <a:buFont typeface="Arial" panose="020B0604020202020204" pitchFamily="34" charset="0"/>
              <a:buChar char="•"/>
            </a:pPr>
            <a:r>
              <a:rPr lang="de-DE" sz="1600" dirty="0">
                <a:solidFill>
                  <a:schemeClr val="tx1"/>
                </a:solidFill>
              </a:rPr>
              <a:t>3,5 Jahre Dürre</a:t>
            </a:r>
          </a:p>
          <a:p>
            <a:pPr marL="285750" indent="-285750">
              <a:buFont typeface="Arial" panose="020B0604020202020204" pitchFamily="34" charset="0"/>
              <a:buChar char="•"/>
            </a:pPr>
            <a:r>
              <a:rPr lang="de-DE" sz="1600" dirty="0">
                <a:solidFill>
                  <a:schemeClr val="tx1"/>
                </a:solidFill>
              </a:rPr>
              <a:t>Elia am Bach </a:t>
            </a:r>
            <a:r>
              <a:rPr lang="de-DE" sz="1600" dirty="0" err="1">
                <a:solidFill>
                  <a:schemeClr val="tx1"/>
                </a:solidFill>
              </a:rPr>
              <a:t>Krit</a:t>
            </a:r>
            <a:endParaRPr lang="de-DE" sz="1600" dirty="0">
              <a:solidFill>
                <a:schemeClr val="tx1"/>
              </a:solidFill>
            </a:endParaRPr>
          </a:p>
          <a:p>
            <a:pPr marL="285750" indent="-285750">
              <a:buFont typeface="Arial" panose="020B0604020202020204" pitchFamily="34" charset="0"/>
              <a:buChar char="•"/>
            </a:pPr>
            <a:r>
              <a:rPr lang="de-DE" sz="1600" dirty="0">
                <a:solidFill>
                  <a:schemeClr val="tx1"/>
                </a:solidFill>
              </a:rPr>
              <a:t>Elia in </a:t>
            </a:r>
            <a:r>
              <a:rPr lang="de-DE" sz="1600" dirty="0" err="1">
                <a:solidFill>
                  <a:schemeClr val="tx1"/>
                </a:solidFill>
              </a:rPr>
              <a:t>Zarpat</a:t>
            </a:r>
            <a:endParaRPr lang="de-DE" sz="1600" dirty="0">
              <a:solidFill>
                <a:schemeClr val="tx1"/>
              </a:solidFill>
            </a:endParaRPr>
          </a:p>
          <a:p>
            <a:pPr marL="285750" indent="-285750">
              <a:buFont typeface="Arial" panose="020B0604020202020204" pitchFamily="34" charset="0"/>
              <a:buChar char="•"/>
            </a:pPr>
            <a:r>
              <a:rPr lang="de-DE" sz="1600" dirty="0">
                <a:solidFill>
                  <a:schemeClr val="tx1"/>
                </a:solidFill>
              </a:rPr>
              <a:t>Tribunal auf dem </a:t>
            </a:r>
            <a:r>
              <a:rPr lang="de-DE" sz="1600" dirty="0" err="1">
                <a:solidFill>
                  <a:schemeClr val="tx1"/>
                </a:solidFill>
              </a:rPr>
              <a:t>Karmel</a:t>
            </a:r>
            <a:endParaRPr lang="de-DE" sz="1600" dirty="0">
              <a:solidFill>
                <a:schemeClr val="tx1"/>
              </a:solidFill>
            </a:endParaRPr>
          </a:p>
          <a:p>
            <a:pPr marL="285750" indent="-285750">
              <a:buFont typeface="Arial" panose="020B0604020202020204" pitchFamily="34" charset="0"/>
              <a:buChar char="•"/>
            </a:pPr>
            <a:r>
              <a:rPr lang="de-DE" sz="1600" dirty="0">
                <a:solidFill>
                  <a:schemeClr val="tx1"/>
                </a:solidFill>
              </a:rPr>
              <a:t>Elia am </a:t>
            </a:r>
            <a:r>
              <a:rPr lang="de-DE" sz="1600" dirty="0" err="1">
                <a:solidFill>
                  <a:schemeClr val="tx1"/>
                </a:solidFill>
              </a:rPr>
              <a:t>Horeb</a:t>
            </a:r>
            <a:endParaRPr lang="de-DE" sz="1600" dirty="0">
              <a:solidFill>
                <a:schemeClr val="tx1"/>
              </a:solidFill>
            </a:endParaRPr>
          </a:p>
          <a:p>
            <a:pPr marL="285750" indent="-285750">
              <a:buFont typeface="Arial" panose="020B0604020202020204" pitchFamily="34" charset="0"/>
              <a:buChar char="•"/>
            </a:pPr>
            <a:r>
              <a:rPr lang="de-DE" sz="1600" dirty="0">
                <a:solidFill>
                  <a:schemeClr val="tx1"/>
                </a:solidFill>
              </a:rPr>
              <a:t>Gericht wegen </a:t>
            </a:r>
            <a:r>
              <a:rPr lang="de-DE" sz="1600" dirty="0" err="1">
                <a:solidFill>
                  <a:schemeClr val="tx1"/>
                </a:solidFill>
              </a:rPr>
              <a:t>Nabot</a:t>
            </a:r>
            <a:endParaRPr lang="de-DE" sz="1600" dirty="0">
              <a:solidFill>
                <a:schemeClr val="tx1"/>
              </a:solidFill>
            </a:endParaRPr>
          </a:p>
          <a:p>
            <a:pPr marL="285750" indent="-285750">
              <a:buFont typeface="Arial" panose="020B0604020202020204" pitchFamily="34" charset="0"/>
              <a:buChar char="•"/>
            </a:pPr>
            <a:r>
              <a:rPr lang="de-DE" sz="1600" dirty="0" err="1">
                <a:solidFill>
                  <a:schemeClr val="tx1"/>
                </a:solidFill>
              </a:rPr>
              <a:t>Ahasjas</a:t>
            </a:r>
            <a:r>
              <a:rPr lang="de-DE" sz="1600" dirty="0">
                <a:solidFill>
                  <a:schemeClr val="tx1"/>
                </a:solidFill>
              </a:rPr>
              <a:t> Krankheit und Tod</a:t>
            </a:r>
          </a:p>
        </p:txBody>
      </p:sp>
      <p:sp>
        <p:nvSpPr>
          <p:cNvPr id="2" name="Titel 1">
            <a:extLst>
              <a:ext uri="{FF2B5EF4-FFF2-40B4-BE49-F238E27FC236}">
                <a16:creationId xmlns:a16="http://schemas.microsoft.com/office/drawing/2014/main" id="{1F4192D7-3724-41CF-9D93-2B7A1A735392}"/>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2664E6DA-2701-43FE-9D82-EFF9E2C5F1CD}"/>
              </a:ext>
            </a:extLst>
          </p:cNvPr>
          <p:cNvSpPr/>
          <p:nvPr/>
        </p:nvSpPr>
        <p:spPr>
          <a:xfrm>
            <a:off x="-1980000" y="3600000"/>
            <a:ext cx="900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Josaphat</a:t>
            </a:r>
            <a:r>
              <a:rPr lang="de-DE" dirty="0">
                <a:solidFill>
                  <a:schemeClr val="tx1"/>
                </a:solidFill>
              </a:rPr>
              <a:t> (25)</a:t>
            </a:r>
          </a:p>
        </p:txBody>
      </p:sp>
      <p:sp>
        <p:nvSpPr>
          <p:cNvPr id="5" name="Rechteck 4">
            <a:extLst>
              <a:ext uri="{FF2B5EF4-FFF2-40B4-BE49-F238E27FC236}">
                <a16:creationId xmlns:a16="http://schemas.microsoft.com/office/drawing/2014/main" id="{F65925EB-5944-4073-BBFC-78548EAF12F5}"/>
              </a:ext>
            </a:extLst>
          </p:cNvPr>
          <p:cNvSpPr/>
          <p:nvPr/>
        </p:nvSpPr>
        <p:spPr>
          <a:xfrm>
            <a:off x="-3776400" y="2520000"/>
            <a:ext cx="7920000"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Ahab (22)</a:t>
            </a:r>
          </a:p>
        </p:txBody>
      </p:sp>
      <p:sp>
        <p:nvSpPr>
          <p:cNvPr id="11" name="Pfeil: nach rechts 10">
            <a:extLst>
              <a:ext uri="{FF2B5EF4-FFF2-40B4-BE49-F238E27FC236}">
                <a16:creationId xmlns:a16="http://schemas.microsoft.com/office/drawing/2014/main" id="{A8D9DAD8-8B4D-4461-8814-6A92CF89AD98}"/>
              </a:ext>
            </a:extLst>
          </p:cNvPr>
          <p:cNvSpPr/>
          <p:nvPr/>
        </p:nvSpPr>
        <p:spPr>
          <a:xfrm>
            <a:off x="-360000" y="1925718"/>
            <a:ext cx="8280000" cy="514063"/>
          </a:xfrm>
          <a:prstGeom prst="rightArrow">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2.Dynastie: </a:t>
            </a:r>
            <a:r>
              <a:rPr lang="de-DE" dirty="0" err="1"/>
              <a:t>Omri</a:t>
            </a:r>
            <a:endParaRPr lang="de-DE" dirty="0"/>
          </a:p>
        </p:txBody>
      </p:sp>
      <p:sp>
        <p:nvSpPr>
          <p:cNvPr id="28" name="Legende: mit Linie mit Akzentuierungsbalken 27">
            <a:extLst>
              <a:ext uri="{FF2B5EF4-FFF2-40B4-BE49-F238E27FC236}">
                <a16:creationId xmlns:a16="http://schemas.microsoft.com/office/drawing/2014/main" id="{5B7260FC-8CD5-42D0-B5B0-48533F82BED2}"/>
              </a:ext>
            </a:extLst>
          </p:cNvPr>
          <p:cNvSpPr/>
          <p:nvPr/>
        </p:nvSpPr>
        <p:spPr>
          <a:xfrm rot="5400000">
            <a:off x="3908940" y="4334405"/>
            <a:ext cx="1511059" cy="2128940"/>
          </a:xfrm>
          <a:prstGeom prst="accentCallout1">
            <a:avLst>
              <a:gd name="adj1" fmla="val 39201"/>
              <a:gd name="adj2" fmla="val -11383"/>
              <a:gd name="adj3" fmla="val 138781"/>
              <a:gd name="adj4" fmla="val -40084"/>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Josaphat</a:t>
            </a:r>
            <a:r>
              <a:rPr lang="de-DE" b="1" dirty="0">
                <a:solidFill>
                  <a:schemeClr val="tx1"/>
                </a:solidFill>
              </a:rPr>
              <a:t> </a:t>
            </a:r>
            <a:r>
              <a:rPr lang="de-DE" dirty="0">
                <a:solidFill>
                  <a:schemeClr val="tx1"/>
                </a:solidFill>
              </a:rPr>
              <a:t>führt das Volk zurück zu Gott indem er die Lehre fördert </a:t>
            </a:r>
          </a:p>
          <a:p>
            <a:pPr algn="ctr"/>
            <a:r>
              <a:rPr lang="de-DE" dirty="0">
                <a:solidFill>
                  <a:schemeClr val="tx1"/>
                </a:solidFill>
              </a:rPr>
              <a:t>(2.Chr. 17,9)</a:t>
            </a:r>
          </a:p>
        </p:txBody>
      </p:sp>
      <p:sp>
        <p:nvSpPr>
          <p:cNvPr id="25" name="Rechteck 24">
            <a:extLst>
              <a:ext uri="{FF2B5EF4-FFF2-40B4-BE49-F238E27FC236}">
                <a16:creationId xmlns:a16="http://schemas.microsoft.com/office/drawing/2014/main" id="{D920E079-1A91-48A8-AEE3-34DAC38863CC}"/>
              </a:ext>
            </a:extLst>
          </p:cNvPr>
          <p:cNvSpPr/>
          <p:nvPr/>
        </p:nvSpPr>
        <p:spPr>
          <a:xfrm>
            <a:off x="-360000" y="4139249"/>
            <a:ext cx="5328000" cy="237600"/>
          </a:xfrm>
          <a:prstGeom prst="rect">
            <a:avLst/>
          </a:prstGeom>
          <a:gradFill flip="none" rotWithShape="1">
            <a:gsLst>
              <a:gs pos="8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Elia der </a:t>
            </a:r>
            <a:r>
              <a:rPr lang="de-DE" dirty="0" err="1">
                <a:solidFill>
                  <a:schemeClr val="tx1"/>
                </a:solidFill>
              </a:rPr>
              <a:t>Tisbiter</a:t>
            </a:r>
            <a:endParaRPr lang="de-DE" dirty="0">
              <a:solidFill>
                <a:schemeClr val="tx1"/>
              </a:solidFill>
            </a:endParaRPr>
          </a:p>
        </p:txBody>
      </p:sp>
      <p:sp>
        <p:nvSpPr>
          <p:cNvPr id="29" name="Legende: mit Linie mit Akzentuierungsbalken 28">
            <a:extLst>
              <a:ext uri="{FF2B5EF4-FFF2-40B4-BE49-F238E27FC236}">
                <a16:creationId xmlns:a16="http://schemas.microsoft.com/office/drawing/2014/main" id="{FE919F5F-BA68-4775-9B14-FB04E26E2DD0}"/>
              </a:ext>
            </a:extLst>
          </p:cNvPr>
          <p:cNvSpPr/>
          <p:nvPr/>
        </p:nvSpPr>
        <p:spPr>
          <a:xfrm rot="5400000">
            <a:off x="6278773" y="4334405"/>
            <a:ext cx="1511059" cy="2128940"/>
          </a:xfrm>
          <a:prstGeom prst="accentCallout1">
            <a:avLst>
              <a:gd name="adj1" fmla="val 39201"/>
              <a:gd name="adj2" fmla="val -11383"/>
              <a:gd name="adj3" fmla="val 208648"/>
              <a:gd name="adj4" fmla="val -39277"/>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Josaphat</a:t>
            </a:r>
            <a:r>
              <a:rPr lang="de-DE" b="1" dirty="0">
                <a:solidFill>
                  <a:schemeClr val="tx1"/>
                </a:solidFill>
              </a:rPr>
              <a:t> </a:t>
            </a:r>
            <a:r>
              <a:rPr lang="de-DE" dirty="0">
                <a:solidFill>
                  <a:schemeClr val="tx1"/>
                </a:solidFill>
              </a:rPr>
              <a:t>verschwägert sich mit Ahab indem Joram und </a:t>
            </a:r>
            <a:r>
              <a:rPr lang="de-DE" dirty="0" err="1">
                <a:solidFill>
                  <a:schemeClr val="tx1"/>
                </a:solidFill>
              </a:rPr>
              <a:t>Athalja</a:t>
            </a:r>
            <a:r>
              <a:rPr lang="de-DE" dirty="0">
                <a:solidFill>
                  <a:schemeClr val="tx1"/>
                </a:solidFill>
              </a:rPr>
              <a:t> heiraten</a:t>
            </a:r>
          </a:p>
        </p:txBody>
      </p:sp>
      <p:sp>
        <p:nvSpPr>
          <p:cNvPr id="12" name="Rechteck 11">
            <a:extLst>
              <a:ext uri="{FF2B5EF4-FFF2-40B4-BE49-F238E27FC236}">
                <a16:creationId xmlns:a16="http://schemas.microsoft.com/office/drawing/2014/main" id="{98FB396C-6969-46E8-A91A-2A8C5F862D3D}"/>
              </a:ext>
            </a:extLst>
          </p:cNvPr>
          <p:cNvSpPr/>
          <p:nvPr/>
        </p:nvSpPr>
        <p:spPr>
          <a:xfrm>
            <a:off x="-204000" y="900000"/>
            <a:ext cx="1260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Benhadad</a:t>
            </a:r>
            <a:r>
              <a:rPr lang="de-DE" dirty="0"/>
              <a:t> I)</a:t>
            </a:r>
          </a:p>
        </p:txBody>
      </p:sp>
    </p:spTree>
    <p:extLst>
      <p:ext uri="{BB962C8B-B14F-4D97-AF65-F5344CB8AC3E}">
        <p14:creationId xmlns:p14="http://schemas.microsoft.com/office/powerpoint/2010/main" val="705696909"/>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D9580-20D5-4AF1-BB7D-5AFEFBC53DDC}"/>
              </a:ext>
            </a:extLst>
          </p:cNvPr>
          <p:cNvSpPr>
            <a:spLocks noGrp="1"/>
          </p:cNvSpPr>
          <p:nvPr>
            <p:ph type="title"/>
          </p:nvPr>
        </p:nvSpPr>
        <p:spPr/>
        <p:txBody>
          <a:bodyPr/>
          <a:lstStyle/>
          <a:p>
            <a:r>
              <a:rPr lang="de-DE" dirty="0"/>
              <a:t>Stammbaum </a:t>
            </a:r>
          </a:p>
        </p:txBody>
      </p:sp>
      <p:sp>
        <p:nvSpPr>
          <p:cNvPr id="5" name="Legende: Linie 4">
            <a:extLst>
              <a:ext uri="{FF2B5EF4-FFF2-40B4-BE49-F238E27FC236}">
                <a16:creationId xmlns:a16="http://schemas.microsoft.com/office/drawing/2014/main" id="{1FD1D085-EA7C-40D1-9A84-F184E16725F8}"/>
              </a:ext>
            </a:extLst>
          </p:cNvPr>
          <p:cNvSpPr/>
          <p:nvPr/>
        </p:nvSpPr>
        <p:spPr>
          <a:xfrm rot="16200000">
            <a:off x="1546176" y="312625"/>
            <a:ext cx="720000" cy="2520000"/>
          </a:xfrm>
          <a:prstGeom prst="borderCallout1">
            <a:avLst>
              <a:gd name="adj1" fmla="val 50893"/>
              <a:gd name="adj2" fmla="val -2422"/>
              <a:gd name="adj3" fmla="val 50357"/>
              <a:gd name="adj4" fmla="val -126846"/>
            </a:avLst>
          </a:prstGeom>
          <a:ln w="57150"/>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de-DE" sz="2400" dirty="0"/>
              <a:t>König von </a:t>
            </a:r>
            <a:r>
              <a:rPr lang="de-DE" sz="2400" dirty="0" err="1"/>
              <a:t>Tyrus</a:t>
            </a:r>
            <a:endParaRPr lang="de-DE" sz="2400" dirty="0"/>
          </a:p>
        </p:txBody>
      </p:sp>
      <p:sp>
        <p:nvSpPr>
          <p:cNvPr id="6" name="Legende: Linie 5">
            <a:extLst>
              <a:ext uri="{FF2B5EF4-FFF2-40B4-BE49-F238E27FC236}">
                <a16:creationId xmlns:a16="http://schemas.microsoft.com/office/drawing/2014/main" id="{92CED2FD-DA2D-4D9F-890A-60158A673569}"/>
              </a:ext>
            </a:extLst>
          </p:cNvPr>
          <p:cNvSpPr/>
          <p:nvPr/>
        </p:nvSpPr>
        <p:spPr>
          <a:xfrm rot="16200000">
            <a:off x="5663122" y="281664"/>
            <a:ext cx="720000" cy="2520000"/>
          </a:xfrm>
          <a:prstGeom prst="borderCallout1">
            <a:avLst>
              <a:gd name="adj1" fmla="val 50893"/>
              <a:gd name="adj2" fmla="val -2422"/>
              <a:gd name="adj3" fmla="val 50841"/>
              <a:gd name="adj4" fmla="val -135312"/>
            </a:avLst>
          </a:prstGeom>
          <a:ln w="57150"/>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de-DE" sz="2400" dirty="0" err="1"/>
              <a:t>Omri</a:t>
            </a:r>
            <a:endParaRPr lang="de-DE" sz="2400" dirty="0"/>
          </a:p>
        </p:txBody>
      </p:sp>
      <p:sp>
        <p:nvSpPr>
          <p:cNvPr id="7" name="Legende: Linie 6">
            <a:extLst>
              <a:ext uri="{FF2B5EF4-FFF2-40B4-BE49-F238E27FC236}">
                <a16:creationId xmlns:a16="http://schemas.microsoft.com/office/drawing/2014/main" id="{458EF5AC-AAB9-4055-A69C-E5CE6523EEFE}"/>
              </a:ext>
            </a:extLst>
          </p:cNvPr>
          <p:cNvSpPr/>
          <p:nvPr/>
        </p:nvSpPr>
        <p:spPr>
          <a:xfrm rot="16200000">
            <a:off x="5662968" y="1958313"/>
            <a:ext cx="720000" cy="2520000"/>
          </a:xfrm>
          <a:prstGeom prst="borderCallout1">
            <a:avLst>
              <a:gd name="adj1" fmla="val 627"/>
              <a:gd name="adj2" fmla="val -1646"/>
              <a:gd name="adj3" fmla="val 90357"/>
              <a:gd name="adj4" fmla="val -897"/>
            </a:avLst>
          </a:prstGeom>
          <a:ln w="57150"/>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de-DE" sz="2400" dirty="0"/>
              <a:t>Ahab</a:t>
            </a:r>
          </a:p>
        </p:txBody>
      </p:sp>
      <p:sp>
        <p:nvSpPr>
          <p:cNvPr id="9" name="Legende: Linie 8">
            <a:extLst>
              <a:ext uri="{FF2B5EF4-FFF2-40B4-BE49-F238E27FC236}">
                <a16:creationId xmlns:a16="http://schemas.microsoft.com/office/drawing/2014/main" id="{CD230594-0960-4E35-B7A9-86146CF19A48}"/>
              </a:ext>
            </a:extLst>
          </p:cNvPr>
          <p:cNvSpPr/>
          <p:nvPr/>
        </p:nvSpPr>
        <p:spPr>
          <a:xfrm rot="16200000">
            <a:off x="9780068" y="356205"/>
            <a:ext cx="720000" cy="2520000"/>
          </a:xfrm>
          <a:prstGeom prst="borderCallout1">
            <a:avLst>
              <a:gd name="adj1" fmla="val 50893"/>
              <a:gd name="adj2" fmla="val -2422"/>
              <a:gd name="adj3" fmla="val 50840"/>
              <a:gd name="adj4" fmla="val -123458"/>
            </a:avLst>
          </a:prstGeom>
          <a:ln w="5715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2400" dirty="0"/>
              <a:t>Asa</a:t>
            </a:r>
          </a:p>
        </p:txBody>
      </p:sp>
      <p:sp>
        <p:nvSpPr>
          <p:cNvPr id="12" name="Legende: Linie 11">
            <a:extLst>
              <a:ext uri="{FF2B5EF4-FFF2-40B4-BE49-F238E27FC236}">
                <a16:creationId xmlns:a16="http://schemas.microsoft.com/office/drawing/2014/main" id="{8269F117-A943-413C-95D7-A1C6EC371734}"/>
              </a:ext>
            </a:extLst>
          </p:cNvPr>
          <p:cNvSpPr/>
          <p:nvPr/>
        </p:nvSpPr>
        <p:spPr>
          <a:xfrm rot="5400000">
            <a:off x="6751865" y="3560420"/>
            <a:ext cx="720000" cy="2520000"/>
          </a:xfrm>
          <a:prstGeom prst="borderCallout1">
            <a:avLst>
              <a:gd name="adj1" fmla="val 50893"/>
              <a:gd name="adj2" fmla="val -2422"/>
              <a:gd name="adj3" fmla="val 166300"/>
              <a:gd name="adj4" fmla="val -169053"/>
            </a:avLst>
          </a:prstGeom>
          <a:ln w="57150"/>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de-DE" sz="2400" dirty="0" err="1"/>
              <a:t>Athalja</a:t>
            </a:r>
            <a:endParaRPr lang="de-DE" sz="2400" dirty="0"/>
          </a:p>
        </p:txBody>
      </p:sp>
      <p:sp>
        <p:nvSpPr>
          <p:cNvPr id="10" name="Legende: Linie 9">
            <a:extLst>
              <a:ext uri="{FF2B5EF4-FFF2-40B4-BE49-F238E27FC236}">
                <a16:creationId xmlns:a16="http://schemas.microsoft.com/office/drawing/2014/main" id="{0A63AFF7-E24C-4873-813B-97C9202E1229}"/>
              </a:ext>
            </a:extLst>
          </p:cNvPr>
          <p:cNvSpPr/>
          <p:nvPr/>
        </p:nvSpPr>
        <p:spPr>
          <a:xfrm rot="16200000">
            <a:off x="9779999" y="1958313"/>
            <a:ext cx="720000" cy="2520000"/>
          </a:xfrm>
          <a:prstGeom prst="borderCallout1">
            <a:avLst>
              <a:gd name="adj1" fmla="val 50893"/>
              <a:gd name="adj2" fmla="val -2422"/>
              <a:gd name="adj3" fmla="val 51325"/>
              <a:gd name="adj4" fmla="val -120072"/>
            </a:avLst>
          </a:prstGeom>
          <a:ln w="5715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2400" dirty="0" err="1"/>
              <a:t>Josaphat</a:t>
            </a:r>
            <a:endParaRPr lang="de-DE" sz="2400" dirty="0"/>
          </a:p>
        </p:txBody>
      </p:sp>
      <p:sp>
        <p:nvSpPr>
          <p:cNvPr id="15" name="Legende: Linie 14">
            <a:extLst>
              <a:ext uri="{FF2B5EF4-FFF2-40B4-BE49-F238E27FC236}">
                <a16:creationId xmlns:a16="http://schemas.microsoft.com/office/drawing/2014/main" id="{9D22495C-50DD-4777-81DD-68CEF685DDF1}"/>
              </a:ext>
            </a:extLst>
          </p:cNvPr>
          <p:cNvSpPr/>
          <p:nvPr/>
        </p:nvSpPr>
        <p:spPr>
          <a:xfrm rot="5400000">
            <a:off x="1282639" y="3578013"/>
            <a:ext cx="720000" cy="2520000"/>
          </a:xfrm>
          <a:prstGeom prst="borderCallout1">
            <a:avLst>
              <a:gd name="adj1" fmla="val 50893"/>
              <a:gd name="adj2" fmla="val -2422"/>
              <a:gd name="adj3" fmla="val -44001"/>
              <a:gd name="adj4" fmla="val -170746"/>
            </a:avLst>
          </a:prstGeom>
          <a:ln w="57150"/>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de-DE" sz="2400" dirty="0"/>
              <a:t>Joram</a:t>
            </a:r>
          </a:p>
        </p:txBody>
      </p:sp>
      <p:sp>
        <p:nvSpPr>
          <p:cNvPr id="11" name="Legende: Linie 10">
            <a:extLst>
              <a:ext uri="{FF2B5EF4-FFF2-40B4-BE49-F238E27FC236}">
                <a16:creationId xmlns:a16="http://schemas.microsoft.com/office/drawing/2014/main" id="{60332F46-F998-486B-A886-3EF2323EE5F6}"/>
              </a:ext>
            </a:extLst>
          </p:cNvPr>
          <p:cNvSpPr/>
          <p:nvPr/>
        </p:nvSpPr>
        <p:spPr>
          <a:xfrm rot="16200000">
            <a:off x="9779999" y="3560421"/>
            <a:ext cx="720000" cy="2520000"/>
          </a:xfrm>
          <a:prstGeom prst="borderCallout1">
            <a:avLst>
              <a:gd name="adj1" fmla="val -1250"/>
              <a:gd name="adj2" fmla="val 52746"/>
              <a:gd name="adj3" fmla="val -21072"/>
              <a:gd name="adj4" fmla="val 52301"/>
            </a:avLst>
          </a:prstGeom>
          <a:ln w="5715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2400" dirty="0"/>
              <a:t>Joram</a:t>
            </a:r>
          </a:p>
        </p:txBody>
      </p:sp>
      <p:sp>
        <p:nvSpPr>
          <p:cNvPr id="13" name="Legende: Linie 12">
            <a:extLst>
              <a:ext uri="{FF2B5EF4-FFF2-40B4-BE49-F238E27FC236}">
                <a16:creationId xmlns:a16="http://schemas.microsoft.com/office/drawing/2014/main" id="{1690223B-FBB0-4B3B-B54D-3616BFAA961E}"/>
              </a:ext>
            </a:extLst>
          </p:cNvPr>
          <p:cNvSpPr/>
          <p:nvPr/>
        </p:nvSpPr>
        <p:spPr>
          <a:xfrm rot="16200000">
            <a:off x="1545936" y="1958312"/>
            <a:ext cx="720000" cy="2520000"/>
          </a:xfrm>
          <a:prstGeom prst="borderCallout1">
            <a:avLst>
              <a:gd name="adj1" fmla="val 100179"/>
              <a:gd name="adj2" fmla="val 48806"/>
              <a:gd name="adj3" fmla="val 162982"/>
              <a:gd name="adj4" fmla="val 46390"/>
            </a:avLst>
          </a:prstGeom>
          <a:ln w="57150"/>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de-DE" sz="2400" dirty="0" err="1"/>
              <a:t>Isebel</a:t>
            </a:r>
            <a:endParaRPr lang="de-DE" sz="2400" dirty="0"/>
          </a:p>
        </p:txBody>
      </p:sp>
      <p:sp>
        <p:nvSpPr>
          <p:cNvPr id="14" name="Legende: Linie 13">
            <a:extLst>
              <a:ext uri="{FF2B5EF4-FFF2-40B4-BE49-F238E27FC236}">
                <a16:creationId xmlns:a16="http://schemas.microsoft.com/office/drawing/2014/main" id="{F912B2C3-AF3E-44E8-BC29-900838856A13}"/>
              </a:ext>
            </a:extLst>
          </p:cNvPr>
          <p:cNvSpPr/>
          <p:nvPr/>
        </p:nvSpPr>
        <p:spPr>
          <a:xfrm rot="5400000">
            <a:off x="4017252" y="3578013"/>
            <a:ext cx="720000" cy="2520000"/>
          </a:xfrm>
          <a:prstGeom prst="borderCallout1">
            <a:avLst>
              <a:gd name="adj1" fmla="val 50893"/>
              <a:gd name="adj2" fmla="val -2422"/>
              <a:gd name="adj3" fmla="val 60677"/>
              <a:gd name="adj4" fmla="val -170469"/>
            </a:avLst>
          </a:prstGeom>
          <a:ln w="57150"/>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de-DE" sz="2400" dirty="0" err="1"/>
              <a:t>Ahasja</a:t>
            </a:r>
            <a:endParaRPr lang="de-DE" sz="2400" dirty="0"/>
          </a:p>
        </p:txBody>
      </p:sp>
      <p:pic>
        <p:nvPicPr>
          <p:cNvPr id="16" name="Grafik 15">
            <a:extLst>
              <a:ext uri="{FF2B5EF4-FFF2-40B4-BE49-F238E27FC236}">
                <a16:creationId xmlns:a16="http://schemas.microsoft.com/office/drawing/2014/main" id="{2CD31CE7-BE46-484C-AFF3-32A00C75F385}"/>
              </a:ext>
            </a:extLst>
          </p:cNvPr>
          <p:cNvPicPr>
            <a:picLocks noChangeAspect="1"/>
          </p:cNvPicPr>
          <p:nvPr/>
        </p:nvPicPr>
        <p:blipFill>
          <a:blip r:embed="rId2"/>
          <a:stretch>
            <a:fillRect/>
          </a:stretch>
        </p:blipFill>
        <p:spPr>
          <a:xfrm>
            <a:off x="4010782" y="-56750"/>
            <a:ext cx="72950" cy="52440"/>
          </a:xfrm>
          <a:prstGeom prst="rect">
            <a:avLst/>
          </a:prstGeom>
        </p:spPr>
      </p:pic>
      <p:pic>
        <p:nvPicPr>
          <p:cNvPr id="1026" name="Picture 2" descr="Arm, Waffen, Hand, Hände, Icon, Schütteln">
            <a:extLst>
              <a:ext uri="{FF2B5EF4-FFF2-40B4-BE49-F238E27FC236}">
                <a16:creationId xmlns:a16="http://schemas.microsoft.com/office/drawing/2014/main" id="{D3709D7D-70A2-471E-9844-747445C80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648" y="1299988"/>
            <a:ext cx="891855" cy="7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82210D5F-8AC3-4D61-BE9D-46165511BF6D}"/>
              </a:ext>
            </a:extLst>
          </p:cNvPr>
          <p:cNvPicPr>
            <a:picLocks noChangeAspect="1"/>
          </p:cNvPicPr>
          <p:nvPr/>
        </p:nvPicPr>
        <p:blipFill>
          <a:blip r:embed="rId2"/>
          <a:stretch>
            <a:fillRect/>
          </a:stretch>
        </p:blipFill>
        <p:spPr>
          <a:xfrm>
            <a:off x="7514668" y="1256204"/>
            <a:ext cx="1133854" cy="720000"/>
          </a:xfrm>
          <a:prstGeom prst="rect">
            <a:avLst/>
          </a:prstGeom>
        </p:spPr>
      </p:pic>
      <p:pic>
        <p:nvPicPr>
          <p:cNvPr id="19" name="Picture 2" descr="Arm, Waffen, Hand, Hände, Icon, Schütteln">
            <a:extLst>
              <a:ext uri="{FF2B5EF4-FFF2-40B4-BE49-F238E27FC236}">
                <a16:creationId xmlns:a16="http://schemas.microsoft.com/office/drawing/2014/main" id="{F5D491E1-272B-4BD2-9CC5-DD51270E9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667" y="2870217"/>
            <a:ext cx="891855" cy="720000"/>
          </a:xfrm>
          <a:prstGeom prst="rect">
            <a:avLst/>
          </a:prstGeom>
          <a:noFill/>
          <a:extLst>
            <a:ext uri="{909E8E84-426E-40DD-AFC4-6F175D3DCCD1}">
              <a14:hiddenFill xmlns:a14="http://schemas.microsoft.com/office/drawing/2010/main">
                <a:solidFill>
                  <a:srgbClr val="FFFFFF"/>
                </a:solidFill>
              </a14:hiddenFill>
            </a:ext>
          </a:extLst>
        </p:spPr>
      </p:pic>
      <p:sp>
        <p:nvSpPr>
          <p:cNvPr id="20" name="Legende: Linie 19">
            <a:extLst>
              <a:ext uri="{FF2B5EF4-FFF2-40B4-BE49-F238E27FC236}">
                <a16:creationId xmlns:a16="http://schemas.microsoft.com/office/drawing/2014/main" id="{BBECB83F-E64F-4B3A-94CF-866A4B2219CE}"/>
              </a:ext>
            </a:extLst>
          </p:cNvPr>
          <p:cNvSpPr/>
          <p:nvPr/>
        </p:nvSpPr>
        <p:spPr>
          <a:xfrm rot="5400000">
            <a:off x="8288522" y="5122691"/>
            <a:ext cx="720000" cy="2520000"/>
          </a:xfrm>
          <a:prstGeom prst="borderCallout1">
            <a:avLst>
              <a:gd name="adj1" fmla="val 48958"/>
              <a:gd name="adj2" fmla="val 965"/>
              <a:gd name="adj3" fmla="val 50034"/>
              <a:gd name="adj4" fmla="val -170469"/>
            </a:avLst>
          </a:prstGeom>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de-DE" sz="2400" dirty="0" err="1"/>
              <a:t>Ahasja</a:t>
            </a:r>
            <a:endParaRPr lang="de-DE" sz="2400" dirty="0"/>
          </a:p>
        </p:txBody>
      </p:sp>
    </p:spTree>
    <p:extLst>
      <p:ext uri="{BB962C8B-B14F-4D97-AF65-F5344CB8AC3E}">
        <p14:creationId xmlns:p14="http://schemas.microsoft.com/office/powerpoint/2010/main" val="179612836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0" grpId="0" animBg="1"/>
      <p:bldP spid="15" grpId="0" animBg="1"/>
      <p:bldP spid="11" grpId="0" animBg="1"/>
      <p:bldP spid="13" grpId="0" animBg="1"/>
      <p:bldP spid="14"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D6206-D76C-47FD-A7C9-75112009FCDD}"/>
              </a:ext>
            </a:extLst>
          </p:cNvPr>
          <p:cNvSpPr>
            <a:spLocks noGrp="1"/>
          </p:cNvSpPr>
          <p:nvPr>
            <p:ph type="title"/>
          </p:nvPr>
        </p:nvSpPr>
        <p:spPr/>
        <p:txBody>
          <a:bodyPr/>
          <a:lstStyle/>
          <a:p>
            <a:r>
              <a:rPr lang="de-DE" dirty="0"/>
              <a:t>Die drei Reiche</a:t>
            </a:r>
          </a:p>
        </p:txBody>
      </p:sp>
      <p:sp>
        <p:nvSpPr>
          <p:cNvPr id="4" name="Rechteck 3">
            <a:extLst>
              <a:ext uri="{FF2B5EF4-FFF2-40B4-BE49-F238E27FC236}">
                <a16:creationId xmlns:a16="http://schemas.microsoft.com/office/drawing/2014/main" id="{DF05396D-9678-473D-AD01-4AAF6CDB95DF}"/>
              </a:ext>
            </a:extLst>
          </p:cNvPr>
          <p:cNvSpPr/>
          <p:nvPr/>
        </p:nvSpPr>
        <p:spPr>
          <a:xfrm>
            <a:off x="1496775" y="3060000"/>
            <a:ext cx="1440000" cy="36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Saul (40)</a:t>
            </a:r>
          </a:p>
        </p:txBody>
      </p:sp>
      <p:sp>
        <p:nvSpPr>
          <p:cNvPr id="5" name="Rechteck 4">
            <a:extLst>
              <a:ext uri="{FF2B5EF4-FFF2-40B4-BE49-F238E27FC236}">
                <a16:creationId xmlns:a16="http://schemas.microsoft.com/office/drawing/2014/main" id="{86190458-0B81-43BB-A84B-F0593944A2AB}"/>
              </a:ext>
            </a:extLst>
          </p:cNvPr>
          <p:cNvSpPr/>
          <p:nvPr/>
        </p:nvSpPr>
        <p:spPr>
          <a:xfrm>
            <a:off x="2936776" y="3060868"/>
            <a:ext cx="144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David (40)</a:t>
            </a:r>
          </a:p>
        </p:txBody>
      </p:sp>
      <p:sp>
        <p:nvSpPr>
          <p:cNvPr id="6" name="Rechteck 5">
            <a:extLst>
              <a:ext uri="{FF2B5EF4-FFF2-40B4-BE49-F238E27FC236}">
                <a16:creationId xmlns:a16="http://schemas.microsoft.com/office/drawing/2014/main" id="{5017DB26-E499-4EDD-951D-D63C9040FA87}"/>
              </a:ext>
            </a:extLst>
          </p:cNvPr>
          <p:cNvSpPr/>
          <p:nvPr/>
        </p:nvSpPr>
        <p:spPr>
          <a:xfrm>
            <a:off x="4383672" y="3060000"/>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sp>
        <p:nvSpPr>
          <p:cNvPr id="8" name="Rechteck 7">
            <a:extLst>
              <a:ext uri="{FF2B5EF4-FFF2-40B4-BE49-F238E27FC236}">
                <a16:creationId xmlns:a16="http://schemas.microsoft.com/office/drawing/2014/main" id="{A86474B0-A4C3-47F7-8643-012414D8E718}"/>
              </a:ext>
            </a:extLst>
          </p:cNvPr>
          <p:cNvSpPr/>
          <p:nvPr/>
        </p:nvSpPr>
        <p:spPr>
          <a:xfrm>
            <a:off x="-1609724" y="3060000"/>
            <a:ext cx="3106500" cy="360000"/>
          </a:xfrm>
          <a:prstGeom prst="rect">
            <a:avLst/>
          </a:prstGeom>
          <a:gradFill flip="none" rotWithShape="1">
            <a:gsLst>
              <a:gs pos="0">
                <a:schemeClr val="bg2">
                  <a:alpha val="0"/>
                </a:schemeClr>
              </a:gs>
              <a:gs pos="44000">
                <a:schemeClr val="accent5"/>
              </a:gs>
            </a:gsLst>
            <a:lin ang="0" scaled="1"/>
            <a:tileRect/>
          </a:gra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de-DE" dirty="0"/>
              <a:t>Samuel</a:t>
            </a:r>
          </a:p>
        </p:txBody>
      </p:sp>
      <p:sp>
        <p:nvSpPr>
          <p:cNvPr id="18" name="Rechteck 17">
            <a:extLst>
              <a:ext uri="{FF2B5EF4-FFF2-40B4-BE49-F238E27FC236}">
                <a16:creationId xmlns:a16="http://schemas.microsoft.com/office/drawing/2014/main" id="{EB139188-CBA6-4CD2-B8E5-5C4A99AA5DE8}"/>
              </a:ext>
            </a:extLst>
          </p:cNvPr>
          <p:cNvSpPr/>
          <p:nvPr/>
        </p:nvSpPr>
        <p:spPr>
          <a:xfrm>
            <a:off x="5825805" y="2866393"/>
            <a:ext cx="5194936" cy="360000"/>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b="1" dirty="0"/>
              <a:t>	254 Jahre </a:t>
            </a:r>
            <a:r>
              <a:rPr lang="de-DE" dirty="0"/>
              <a:t>	Nordreich Israel (975-721)</a:t>
            </a:r>
          </a:p>
        </p:txBody>
      </p:sp>
      <p:sp>
        <p:nvSpPr>
          <p:cNvPr id="11" name="Legende: mit Linie mit Akzentuierungsbalken 10">
            <a:extLst>
              <a:ext uri="{FF2B5EF4-FFF2-40B4-BE49-F238E27FC236}">
                <a16:creationId xmlns:a16="http://schemas.microsoft.com/office/drawing/2014/main" id="{9FA22366-1C51-4E77-99DE-56494597C443}"/>
              </a:ext>
            </a:extLst>
          </p:cNvPr>
          <p:cNvSpPr/>
          <p:nvPr/>
        </p:nvSpPr>
        <p:spPr>
          <a:xfrm rot="5400000">
            <a:off x="10574575" y="905530"/>
            <a:ext cx="892332" cy="1788141"/>
          </a:xfrm>
          <a:prstGeom prst="accentCallout1">
            <a:avLst>
              <a:gd name="adj1" fmla="val 51119"/>
              <a:gd name="adj2" fmla="val 96969"/>
              <a:gd name="adj3" fmla="val 50280"/>
              <a:gd name="adj4" fmla="val 22290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721</a:t>
            </a:r>
            <a:r>
              <a:rPr lang="de-DE" dirty="0">
                <a:solidFill>
                  <a:schemeClr val="tx1"/>
                </a:solidFill>
              </a:rPr>
              <a:t>:Eoberung Samarias durch die </a:t>
            </a:r>
            <a:r>
              <a:rPr lang="de-DE" b="1" dirty="0">
                <a:solidFill>
                  <a:schemeClr val="tx1"/>
                </a:solidFill>
              </a:rPr>
              <a:t>Assyrer</a:t>
            </a:r>
          </a:p>
        </p:txBody>
      </p:sp>
      <p:sp>
        <p:nvSpPr>
          <p:cNvPr id="17" name="Rechteck 16">
            <a:extLst>
              <a:ext uri="{FF2B5EF4-FFF2-40B4-BE49-F238E27FC236}">
                <a16:creationId xmlns:a16="http://schemas.microsoft.com/office/drawing/2014/main" id="{C2D3585D-3099-4116-BB40-FB56444C3BA8}"/>
              </a:ext>
            </a:extLst>
          </p:cNvPr>
          <p:cNvSpPr/>
          <p:nvPr/>
        </p:nvSpPr>
        <p:spPr>
          <a:xfrm>
            <a:off x="5823671" y="3245955"/>
            <a:ext cx="6262591" cy="360000"/>
          </a:xfrm>
          <a:prstGeom prst="rect">
            <a:avLst/>
          </a:pr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	390 Jahre</a:t>
            </a:r>
            <a:r>
              <a:rPr lang="de-DE" dirty="0"/>
              <a:t> 	Südreich Juda (975-586)</a:t>
            </a:r>
          </a:p>
        </p:txBody>
      </p:sp>
      <p:sp>
        <p:nvSpPr>
          <p:cNvPr id="19" name="Legende: mit Linie mit Akzentuierungsbalken 18">
            <a:extLst>
              <a:ext uri="{FF2B5EF4-FFF2-40B4-BE49-F238E27FC236}">
                <a16:creationId xmlns:a16="http://schemas.microsoft.com/office/drawing/2014/main" id="{1AC64163-97EC-4B3A-A489-CE4B036272B8}"/>
              </a:ext>
            </a:extLst>
          </p:cNvPr>
          <p:cNvSpPr/>
          <p:nvPr/>
        </p:nvSpPr>
        <p:spPr>
          <a:xfrm rot="5400000">
            <a:off x="5388935" y="1211819"/>
            <a:ext cx="892332" cy="1788141"/>
          </a:xfrm>
          <a:prstGeom prst="accentCallout1">
            <a:avLst>
              <a:gd name="adj1" fmla="val 51119"/>
              <a:gd name="adj2" fmla="val 96969"/>
              <a:gd name="adj3" fmla="val 50280"/>
              <a:gd name="adj4" fmla="val 22290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975</a:t>
            </a:r>
            <a:r>
              <a:rPr lang="de-DE" dirty="0">
                <a:solidFill>
                  <a:schemeClr val="tx1"/>
                </a:solidFill>
              </a:rPr>
              <a:t>: Teilung des Reiches unter </a:t>
            </a:r>
            <a:r>
              <a:rPr lang="de-DE" dirty="0" err="1">
                <a:solidFill>
                  <a:schemeClr val="tx1"/>
                </a:solidFill>
              </a:rPr>
              <a:t>Rehabeam</a:t>
            </a:r>
            <a:endParaRPr lang="de-DE" dirty="0">
              <a:solidFill>
                <a:schemeClr val="tx1"/>
              </a:solidFill>
            </a:endParaRPr>
          </a:p>
        </p:txBody>
      </p:sp>
      <p:sp>
        <p:nvSpPr>
          <p:cNvPr id="26" name="Titel 1">
            <a:extLst>
              <a:ext uri="{FF2B5EF4-FFF2-40B4-BE49-F238E27FC236}">
                <a16:creationId xmlns:a16="http://schemas.microsoft.com/office/drawing/2014/main" id="{0A5EBB23-5921-489B-92D2-AB3049DCFBE4}"/>
              </a:ext>
            </a:extLst>
          </p:cNvPr>
          <p:cNvSpPr txBox="1">
            <a:spLocks/>
          </p:cNvSpPr>
          <p:nvPr/>
        </p:nvSpPr>
        <p:spPr>
          <a:xfrm>
            <a:off x="1400590" y="2519465"/>
            <a:ext cx="2751851" cy="5269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de-DE" sz="2000" dirty="0"/>
              <a:t>Das ungeteilte Reich</a:t>
            </a:r>
          </a:p>
        </p:txBody>
      </p:sp>
      <p:sp>
        <p:nvSpPr>
          <p:cNvPr id="12" name="Legende: mit Linie mit Akzentuierungsbalken 11">
            <a:extLst>
              <a:ext uri="{FF2B5EF4-FFF2-40B4-BE49-F238E27FC236}">
                <a16:creationId xmlns:a16="http://schemas.microsoft.com/office/drawing/2014/main" id="{BA7B1E5C-970A-4751-AB2E-76A9D2E46A2E}"/>
              </a:ext>
            </a:extLst>
          </p:cNvPr>
          <p:cNvSpPr/>
          <p:nvPr/>
        </p:nvSpPr>
        <p:spPr>
          <a:xfrm rot="5400000">
            <a:off x="10660300" y="3524906"/>
            <a:ext cx="892332" cy="1959592"/>
          </a:xfrm>
          <a:prstGeom prst="accentCallout1">
            <a:avLst>
              <a:gd name="adj1" fmla="val -18"/>
              <a:gd name="adj2" fmla="val 4102"/>
              <a:gd name="adj3" fmla="val -324"/>
              <a:gd name="adj4" fmla="val -9305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586</a:t>
            </a:r>
            <a:r>
              <a:rPr lang="de-DE" dirty="0">
                <a:solidFill>
                  <a:schemeClr val="tx1"/>
                </a:solidFill>
              </a:rPr>
              <a:t>:Zerstörung Jerusalems durch die </a:t>
            </a:r>
            <a:r>
              <a:rPr lang="de-DE" b="1" dirty="0">
                <a:solidFill>
                  <a:schemeClr val="tx1"/>
                </a:solidFill>
              </a:rPr>
              <a:t>Babylonier</a:t>
            </a:r>
          </a:p>
        </p:txBody>
      </p:sp>
    </p:spTree>
    <p:extLst>
      <p:ext uri="{BB962C8B-B14F-4D97-AF65-F5344CB8AC3E}">
        <p14:creationId xmlns:p14="http://schemas.microsoft.com/office/powerpoint/2010/main" val="4148173830"/>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animBg="1"/>
      <p:bldP spid="11" grpId="0" animBg="1"/>
      <p:bldP spid="17" grpId="0" animBg="1"/>
      <p:bldP spid="1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D8694B77-FC40-4FDA-842D-374969932786}"/>
              </a:ext>
            </a:extLst>
          </p:cNvPr>
          <p:cNvGrpSpPr/>
          <p:nvPr/>
        </p:nvGrpSpPr>
        <p:grpSpPr>
          <a:xfrm>
            <a:off x="3109764" y="1347128"/>
            <a:ext cx="2136931" cy="760774"/>
            <a:chOff x="3109764" y="1347128"/>
            <a:chExt cx="2136931" cy="760774"/>
          </a:xfrm>
        </p:grpSpPr>
        <p:sp>
          <p:nvSpPr>
            <p:cNvPr id="3" name="Pfeil: nach rechts 2">
              <a:extLst>
                <a:ext uri="{FF2B5EF4-FFF2-40B4-BE49-F238E27FC236}">
                  <a16:creationId xmlns:a16="http://schemas.microsoft.com/office/drawing/2014/main" id="{77C97BF2-A913-4E11-8577-D2872F0BC726}"/>
                </a:ext>
              </a:extLst>
            </p:cNvPr>
            <p:cNvSpPr/>
            <p:nvPr/>
          </p:nvSpPr>
          <p:spPr>
            <a:xfrm rot="18988154">
              <a:off x="3109764" y="1750264"/>
              <a:ext cx="2136931" cy="357638"/>
            </a:xfrm>
            <a:prstGeom prst="rightArrow">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1DE0E9B6-BF6F-4120-8244-58908E3842A4}"/>
                </a:ext>
              </a:extLst>
            </p:cNvPr>
            <p:cNvPicPr>
              <a:picLocks noChangeAspect="1"/>
            </p:cNvPicPr>
            <p:nvPr/>
          </p:nvPicPr>
          <p:blipFill>
            <a:blip r:embed="rId2"/>
            <a:stretch>
              <a:fillRect/>
            </a:stretch>
          </p:blipFill>
          <p:spPr>
            <a:xfrm>
              <a:off x="4047390" y="1347128"/>
              <a:ext cx="867510" cy="550872"/>
            </a:xfrm>
            <a:prstGeom prst="rect">
              <a:avLst/>
            </a:prstGeom>
            <a:effectLst>
              <a:glow rad="101600">
                <a:schemeClr val="bg1">
                  <a:alpha val="60000"/>
                </a:schemeClr>
              </a:glow>
            </a:effectLst>
          </p:spPr>
        </p:pic>
      </p:grpSp>
      <p:sp>
        <p:nvSpPr>
          <p:cNvPr id="32" name="Legende: mit Linie mit Akzentuierungsbalken 31">
            <a:extLst>
              <a:ext uri="{FF2B5EF4-FFF2-40B4-BE49-F238E27FC236}">
                <a16:creationId xmlns:a16="http://schemas.microsoft.com/office/drawing/2014/main" id="{FB0ABF1E-3B40-431C-AA77-C44B2A5B21C0}"/>
              </a:ext>
            </a:extLst>
          </p:cNvPr>
          <p:cNvSpPr/>
          <p:nvPr/>
        </p:nvSpPr>
        <p:spPr>
          <a:xfrm rot="5400000">
            <a:off x="5378616" y="4620657"/>
            <a:ext cx="1391617" cy="1535472"/>
          </a:xfrm>
          <a:prstGeom prst="accentCallout1">
            <a:avLst>
              <a:gd name="adj1" fmla="val 39201"/>
              <a:gd name="adj2" fmla="val -11383"/>
              <a:gd name="adj3" fmla="val 177459"/>
              <a:gd name="adj4" fmla="val -102167"/>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Joram, </a:t>
            </a:r>
            <a:r>
              <a:rPr lang="de-DE" dirty="0">
                <a:solidFill>
                  <a:schemeClr val="tx1"/>
                </a:solidFill>
              </a:rPr>
              <a:t>der Bruder von </a:t>
            </a:r>
            <a:r>
              <a:rPr lang="de-DE" b="1" dirty="0" err="1">
                <a:solidFill>
                  <a:schemeClr val="tx1"/>
                </a:solidFill>
              </a:rPr>
              <a:t>Ahasja</a:t>
            </a:r>
            <a:r>
              <a:rPr lang="de-DE" b="1" dirty="0">
                <a:solidFill>
                  <a:schemeClr val="tx1"/>
                </a:solidFill>
              </a:rPr>
              <a:t> </a:t>
            </a:r>
            <a:r>
              <a:rPr lang="de-DE" dirty="0">
                <a:solidFill>
                  <a:schemeClr val="tx1"/>
                </a:solidFill>
              </a:rPr>
              <a:t>wird König über Israel.</a:t>
            </a:r>
          </a:p>
        </p:txBody>
      </p:sp>
      <p:sp>
        <p:nvSpPr>
          <p:cNvPr id="30" name="Legende: mit Linie mit Akzentuierungsbalken 29">
            <a:extLst>
              <a:ext uri="{FF2B5EF4-FFF2-40B4-BE49-F238E27FC236}">
                <a16:creationId xmlns:a16="http://schemas.microsoft.com/office/drawing/2014/main" id="{AD29BAF8-FEB3-43FE-95E4-5FA3205D68A0}"/>
              </a:ext>
            </a:extLst>
          </p:cNvPr>
          <p:cNvSpPr/>
          <p:nvPr/>
        </p:nvSpPr>
        <p:spPr>
          <a:xfrm rot="5400000">
            <a:off x="3671928" y="4608076"/>
            <a:ext cx="1391617" cy="1535472"/>
          </a:xfrm>
          <a:prstGeom prst="accentCallout1">
            <a:avLst>
              <a:gd name="adj1" fmla="val 39201"/>
              <a:gd name="adj2" fmla="val -11383"/>
              <a:gd name="adj3" fmla="val 80588"/>
              <a:gd name="adj4" fmla="val -103043"/>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Ahasja</a:t>
            </a:r>
            <a:r>
              <a:rPr lang="de-DE" b="1" dirty="0">
                <a:solidFill>
                  <a:schemeClr val="tx1"/>
                </a:solidFill>
              </a:rPr>
              <a:t> </a:t>
            </a:r>
            <a:r>
              <a:rPr lang="de-DE" dirty="0">
                <a:solidFill>
                  <a:schemeClr val="tx1"/>
                </a:solidFill>
              </a:rPr>
              <a:t>wird König über Israel. Stirbt nach einem Sturz.</a:t>
            </a:r>
          </a:p>
        </p:txBody>
      </p:sp>
      <p:sp>
        <p:nvSpPr>
          <p:cNvPr id="28" name="Legende: mit Linie mit Akzentuierungsbalken 27">
            <a:extLst>
              <a:ext uri="{FF2B5EF4-FFF2-40B4-BE49-F238E27FC236}">
                <a16:creationId xmlns:a16="http://schemas.microsoft.com/office/drawing/2014/main" id="{5B7260FC-8CD5-42D0-B5B0-48533F82BED2}"/>
              </a:ext>
            </a:extLst>
          </p:cNvPr>
          <p:cNvSpPr/>
          <p:nvPr/>
        </p:nvSpPr>
        <p:spPr>
          <a:xfrm rot="5400000">
            <a:off x="255527" y="4608075"/>
            <a:ext cx="1391617" cy="1535472"/>
          </a:xfrm>
          <a:prstGeom prst="accentCallout1">
            <a:avLst>
              <a:gd name="adj1" fmla="val 39201"/>
              <a:gd name="adj2" fmla="val -11383"/>
              <a:gd name="adj3" fmla="val -136974"/>
              <a:gd name="adj4" fmla="val -10479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Ahab</a:t>
            </a:r>
            <a:r>
              <a:rPr lang="de-DE" dirty="0">
                <a:solidFill>
                  <a:schemeClr val="tx1"/>
                </a:solidFill>
              </a:rPr>
              <a:t> stirbt auf dem Feldzug gegen </a:t>
            </a:r>
            <a:r>
              <a:rPr lang="de-DE" dirty="0" err="1">
                <a:solidFill>
                  <a:schemeClr val="tx1"/>
                </a:solidFill>
              </a:rPr>
              <a:t>Ramot</a:t>
            </a:r>
            <a:r>
              <a:rPr lang="de-DE" dirty="0">
                <a:solidFill>
                  <a:schemeClr val="tx1"/>
                </a:solidFill>
              </a:rPr>
              <a:t> in Gilead</a:t>
            </a:r>
          </a:p>
        </p:txBody>
      </p:sp>
      <p:sp>
        <p:nvSpPr>
          <p:cNvPr id="24" name="Rechteck 23">
            <a:extLst>
              <a:ext uri="{FF2B5EF4-FFF2-40B4-BE49-F238E27FC236}">
                <a16:creationId xmlns:a16="http://schemas.microsoft.com/office/drawing/2014/main" id="{59848913-9C0F-486F-95B4-1F1020B6C172}"/>
              </a:ext>
            </a:extLst>
          </p:cNvPr>
          <p:cNvSpPr/>
          <p:nvPr/>
        </p:nvSpPr>
        <p:spPr>
          <a:xfrm>
            <a:off x="-360000" y="2916000"/>
            <a:ext cx="8279999" cy="25560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Isebel</a:t>
            </a:r>
            <a:endParaRPr lang="de-DE" dirty="0">
              <a:solidFill>
                <a:schemeClr val="tx1"/>
              </a:solidFill>
            </a:endParaRPr>
          </a:p>
        </p:txBody>
      </p:sp>
      <p:sp>
        <p:nvSpPr>
          <p:cNvPr id="2" name="Titel 1">
            <a:extLst>
              <a:ext uri="{FF2B5EF4-FFF2-40B4-BE49-F238E27FC236}">
                <a16:creationId xmlns:a16="http://schemas.microsoft.com/office/drawing/2014/main" id="{1F4192D7-3724-41CF-9D93-2B7A1A735392}"/>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2664E6DA-2701-43FE-9D82-EFF9E2C5F1CD}"/>
              </a:ext>
            </a:extLst>
          </p:cNvPr>
          <p:cNvSpPr/>
          <p:nvPr/>
        </p:nvSpPr>
        <p:spPr>
          <a:xfrm>
            <a:off x="-1980000" y="3600000"/>
            <a:ext cx="900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Josaphat</a:t>
            </a:r>
            <a:r>
              <a:rPr lang="de-DE" dirty="0">
                <a:solidFill>
                  <a:schemeClr val="tx1"/>
                </a:solidFill>
              </a:rPr>
              <a:t> (25)</a:t>
            </a:r>
          </a:p>
        </p:txBody>
      </p:sp>
      <p:sp>
        <p:nvSpPr>
          <p:cNvPr id="10" name="Rechteck 9">
            <a:extLst>
              <a:ext uri="{FF2B5EF4-FFF2-40B4-BE49-F238E27FC236}">
                <a16:creationId xmlns:a16="http://schemas.microsoft.com/office/drawing/2014/main" id="{3F176529-1097-4FA0-BE4B-AFF2CE0F0B33}"/>
              </a:ext>
            </a:extLst>
          </p:cNvPr>
          <p:cNvSpPr/>
          <p:nvPr/>
        </p:nvSpPr>
        <p:spPr>
          <a:xfrm>
            <a:off x="3600000" y="2520000"/>
            <a:ext cx="4320000"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Joram (12)</a:t>
            </a:r>
          </a:p>
        </p:txBody>
      </p:sp>
      <p:sp>
        <p:nvSpPr>
          <p:cNvPr id="5" name="Rechteck 4">
            <a:extLst>
              <a:ext uri="{FF2B5EF4-FFF2-40B4-BE49-F238E27FC236}">
                <a16:creationId xmlns:a16="http://schemas.microsoft.com/office/drawing/2014/main" id="{F65925EB-5944-4073-BBFC-78548EAF12F5}"/>
              </a:ext>
            </a:extLst>
          </p:cNvPr>
          <p:cNvSpPr/>
          <p:nvPr/>
        </p:nvSpPr>
        <p:spPr>
          <a:xfrm>
            <a:off x="-3776400" y="2520000"/>
            <a:ext cx="7920000"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Ahab (22)</a:t>
            </a:r>
          </a:p>
        </p:txBody>
      </p:sp>
      <p:sp>
        <p:nvSpPr>
          <p:cNvPr id="26" name="Legende: mit Linie mit Akzentuierungsbalken 25">
            <a:extLst>
              <a:ext uri="{FF2B5EF4-FFF2-40B4-BE49-F238E27FC236}">
                <a16:creationId xmlns:a16="http://schemas.microsoft.com/office/drawing/2014/main" id="{E2523D05-90E9-4ACD-A7E1-DC78CBA7A07C}"/>
              </a:ext>
            </a:extLst>
          </p:cNvPr>
          <p:cNvSpPr/>
          <p:nvPr/>
        </p:nvSpPr>
        <p:spPr>
          <a:xfrm rot="5400000">
            <a:off x="1960055" y="4608076"/>
            <a:ext cx="1391617" cy="1535472"/>
          </a:xfrm>
          <a:prstGeom prst="accentCallout1">
            <a:avLst>
              <a:gd name="adj1" fmla="val 39201"/>
              <a:gd name="adj2" fmla="val -11383"/>
              <a:gd name="adj3" fmla="val -21047"/>
              <a:gd name="adj4" fmla="val -4697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Josapaht</a:t>
            </a:r>
            <a:r>
              <a:rPr lang="de-DE" b="1" dirty="0">
                <a:solidFill>
                  <a:schemeClr val="tx1"/>
                </a:solidFill>
              </a:rPr>
              <a:t> </a:t>
            </a:r>
            <a:r>
              <a:rPr lang="de-DE" dirty="0">
                <a:solidFill>
                  <a:schemeClr val="tx1"/>
                </a:solidFill>
              </a:rPr>
              <a:t>hat einen großen Sieg über Moab und Ammon</a:t>
            </a:r>
          </a:p>
        </p:txBody>
      </p:sp>
      <p:grpSp>
        <p:nvGrpSpPr>
          <p:cNvPr id="7" name="Gruppieren 6">
            <a:extLst>
              <a:ext uri="{FF2B5EF4-FFF2-40B4-BE49-F238E27FC236}">
                <a16:creationId xmlns:a16="http://schemas.microsoft.com/office/drawing/2014/main" id="{D5C2F17E-36AA-4C01-BD66-8DAA03A20820}"/>
              </a:ext>
            </a:extLst>
          </p:cNvPr>
          <p:cNvGrpSpPr/>
          <p:nvPr/>
        </p:nvGrpSpPr>
        <p:grpSpPr>
          <a:xfrm>
            <a:off x="3175506" y="2520000"/>
            <a:ext cx="1208985" cy="379562"/>
            <a:chOff x="5485490" y="2678744"/>
            <a:chExt cx="1208985" cy="379562"/>
          </a:xfrm>
        </p:grpSpPr>
        <p:sp>
          <p:nvSpPr>
            <p:cNvPr id="8" name="Rechteck 7">
              <a:extLst>
                <a:ext uri="{FF2B5EF4-FFF2-40B4-BE49-F238E27FC236}">
                  <a16:creationId xmlns:a16="http://schemas.microsoft.com/office/drawing/2014/main" id="{6B635511-E929-410A-98D7-1B7DBEFDFF74}"/>
                </a:ext>
              </a:extLst>
            </p:cNvPr>
            <p:cNvSpPr/>
            <p:nvPr/>
          </p:nvSpPr>
          <p:spPr>
            <a:xfrm>
              <a:off x="5733584" y="2678744"/>
              <a:ext cx="720000" cy="379562"/>
            </a:xfrm>
            <a:prstGeom prst="rect">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B70338CB-477F-4A81-8D2F-375B15A3BF10}"/>
                </a:ext>
              </a:extLst>
            </p:cNvPr>
            <p:cNvSpPr txBox="1"/>
            <p:nvPr/>
          </p:nvSpPr>
          <p:spPr>
            <a:xfrm>
              <a:off x="5485490" y="2683859"/>
              <a:ext cx="1208985" cy="369332"/>
            </a:xfrm>
            <a:prstGeom prst="rect">
              <a:avLst/>
            </a:prstGeom>
            <a:noFill/>
            <a:ln>
              <a:noFill/>
            </a:ln>
          </p:spPr>
          <p:txBody>
            <a:bodyPr wrap="none" rtlCol="0">
              <a:spAutoFit/>
            </a:bodyPr>
            <a:lstStyle/>
            <a:p>
              <a:pPr algn="ctr"/>
              <a:r>
                <a:rPr lang="de-DE" dirty="0" err="1">
                  <a:solidFill>
                    <a:schemeClr val="bg1"/>
                  </a:solidFill>
                </a:rPr>
                <a:t>Ahasja</a:t>
              </a:r>
              <a:r>
                <a:rPr lang="de-DE" dirty="0">
                  <a:solidFill>
                    <a:schemeClr val="bg1"/>
                  </a:solidFill>
                </a:rPr>
                <a:t> (2)</a:t>
              </a:r>
            </a:p>
          </p:txBody>
        </p:sp>
      </p:grpSp>
      <p:sp>
        <p:nvSpPr>
          <p:cNvPr id="13" name="Rechteck 12">
            <a:extLst>
              <a:ext uri="{FF2B5EF4-FFF2-40B4-BE49-F238E27FC236}">
                <a16:creationId xmlns:a16="http://schemas.microsoft.com/office/drawing/2014/main" id="{DCDC4C39-D28C-4581-9843-683C8D31DFDC}"/>
              </a:ext>
            </a:extLst>
          </p:cNvPr>
          <p:cNvSpPr/>
          <p:nvPr/>
        </p:nvSpPr>
        <p:spPr>
          <a:xfrm>
            <a:off x="5580000" y="3600000"/>
            <a:ext cx="2880000" cy="3795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Joram (8)</a:t>
            </a:r>
          </a:p>
        </p:txBody>
      </p:sp>
      <p:sp>
        <p:nvSpPr>
          <p:cNvPr id="11" name="Pfeil: nach rechts 10">
            <a:extLst>
              <a:ext uri="{FF2B5EF4-FFF2-40B4-BE49-F238E27FC236}">
                <a16:creationId xmlns:a16="http://schemas.microsoft.com/office/drawing/2014/main" id="{A8D9DAD8-8B4D-4461-8814-6A92CF89AD98}"/>
              </a:ext>
            </a:extLst>
          </p:cNvPr>
          <p:cNvSpPr/>
          <p:nvPr/>
        </p:nvSpPr>
        <p:spPr>
          <a:xfrm>
            <a:off x="-360000" y="1925718"/>
            <a:ext cx="8280000" cy="514063"/>
          </a:xfrm>
          <a:prstGeom prst="rightArrow">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2.Dynastie: </a:t>
            </a:r>
            <a:r>
              <a:rPr lang="de-DE" dirty="0" err="1"/>
              <a:t>Omri</a:t>
            </a:r>
            <a:endParaRPr lang="de-DE" dirty="0"/>
          </a:p>
        </p:txBody>
      </p:sp>
      <p:sp>
        <p:nvSpPr>
          <p:cNvPr id="35" name="Legende: mit Linie mit Akzentuierungsbalken 34">
            <a:extLst>
              <a:ext uri="{FF2B5EF4-FFF2-40B4-BE49-F238E27FC236}">
                <a16:creationId xmlns:a16="http://schemas.microsoft.com/office/drawing/2014/main" id="{8BB0232A-2860-4D1F-BF7A-87DB2B4F592B}"/>
              </a:ext>
            </a:extLst>
          </p:cNvPr>
          <p:cNvSpPr/>
          <p:nvPr/>
        </p:nvSpPr>
        <p:spPr>
          <a:xfrm rot="5400000">
            <a:off x="8803452" y="4621050"/>
            <a:ext cx="1391617" cy="1535472"/>
          </a:xfrm>
          <a:prstGeom prst="accentCallout1">
            <a:avLst>
              <a:gd name="adj1" fmla="val 39201"/>
              <a:gd name="adj2" fmla="val -11383"/>
              <a:gd name="adj3" fmla="val 268771"/>
              <a:gd name="adj4" fmla="val -46097"/>
            </a:avLst>
          </a:prstGeom>
          <a:solidFill>
            <a:srgbClr val="FFFF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Elias </a:t>
            </a:r>
            <a:r>
              <a:rPr lang="de-DE" dirty="0" err="1">
                <a:solidFill>
                  <a:schemeClr val="tx1"/>
                </a:solidFill>
              </a:rPr>
              <a:t>letzes</a:t>
            </a:r>
            <a:r>
              <a:rPr lang="de-DE" dirty="0">
                <a:solidFill>
                  <a:schemeClr val="tx1"/>
                </a:solidFill>
              </a:rPr>
              <a:t> Zeugnis: ein Brief an den König Joram</a:t>
            </a:r>
            <a:endParaRPr lang="de-DE" b="1" dirty="0">
              <a:solidFill>
                <a:schemeClr val="tx1"/>
              </a:solidFill>
            </a:endParaRPr>
          </a:p>
        </p:txBody>
      </p:sp>
      <p:sp>
        <p:nvSpPr>
          <p:cNvPr id="36" name="Legende: mit Linie mit Akzentuierungsbalken 35">
            <a:extLst>
              <a:ext uri="{FF2B5EF4-FFF2-40B4-BE49-F238E27FC236}">
                <a16:creationId xmlns:a16="http://schemas.microsoft.com/office/drawing/2014/main" id="{BBA85FFE-6C69-49C7-A128-22B3D37CBC8D}"/>
              </a:ext>
            </a:extLst>
          </p:cNvPr>
          <p:cNvSpPr/>
          <p:nvPr/>
        </p:nvSpPr>
        <p:spPr>
          <a:xfrm rot="5400000">
            <a:off x="10544856" y="4606001"/>
            <a:ext cx="1391617" cy="1535472"/>
          </a:xfrm>
          <a:prstGeom prst="accentCallout1">
            <a:avLst>
              <a:gd name="adj1" fmla="val 39201"/>
              <a:gd name="adj2" fmla="val -11383"/>
              <a:gd name="adj3" fmla="val 354526"/>
              <a:gd name="adj4" fmla="val -46973"/>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Elias </a:t>
            </a:r>
            <a:r>
              <a:rPr lang="de-DE" dirty="0">
                <a:solidFill>
                  <a:schemeClr val="tx1"/>
                </a:solidFill>
              </a:rPr>
              <a:t>Himmelfahrt und </a:t>
            </a:r>
            <a:r>
              <a:rPr lang="de-DE" b="1" dirty="0">
                <a:solidFill>
                  <a:schemeClr val="tx1"/>
                </a:solidFill>
              </a:rPr>
              <a:t>Elisas</a:t>
            </a:r>
            <a:r>
              <a:rPr lang="de-DE" dirty="0">
                <a:solidFill>
                  <a:schemeClr val="tx1"/>
                </a:solidFill>
              </a:rPr>
              <a:t> Wirkens-beginn</a:t>
            </a:r>
          </a:p>
        </p:txBody>
      </p:sp>
      <p:sp>
        <p:nvSpPr>
          <p:cNvPr id="33" name="Legende: mit Linie mit Akzentuierungsbalken 32">
            <a:extLst>
              <a:ext uri="{FF2B5EF4-FFF2-40B4-BE49-F238E27FC236}">
                <a16:creationId xmlns:a16="http://schemas.microsoft.com/office/drawing/2014/main" id="{345FAE0A-C139-42DE-9DCB-645BC809CCB9}"/>
              </a:ext>
            </a:extLst>
          </p:cNvPr>
          <p:cNvSpPr/>
          <p:nvPr/>
        </p:nvSpPr>
        <p:spPr>
          <a:xfrm rot="5400000">
            <a:off x="7090488" y="4620658"/>
            <a:ext cx="1391617" cy="1535472"/>
          </a:xfrm>
          <a:prstGeom prst="accentCallout1">
            <a:avLst>
              <a:gd name="adj1" fmla="val 39201"/>
              <a:gd name="adj2" fmla="val -11383"/>
              <a:gd name="adj3" fmla="val 188575"/>
              <a:gd name="adj4" fmla="val -4784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Joram, </a:t>
            </a:r>
            <a:r>
              <a:rPr lang="de-DE" dirty="0">
                <a:solidFill>
                  <a:schemeClr val="tx1"/>
                </a:solidFill>
              </a:rPr>
              <a:t>der Sohn </a:t>
            </a:r>
            <a:r>
              <a:rPr lang="de-DE" b="1" dirty="0" err="1">
                <a:solidFill>
                  <a:schemeClr val="tx1"/>
                </a:solidFill>
              </a:rPr>
              <a:t>Josaphats</a:t>
            </a:r>
            <a:r>
              <a:rPr lang="de-DE" b="1" dirty="0">
                <a:solidFill>
                  <a:schemeClr val="tx1"/>
                </a:solidFill>
              </a:rPr>
              <a:t>  </a:t>
            </a:r>
            <a:r>
              <a:rPr lang="de-DE" dirty="0">
                <a:solidFill>
                  <a:schemeClr val="tx1"/>
                </a:solidFill>
              </a:rPr>
              <a:t>wird König über </a:t>
            </a:r>
            <a:r>
              <a:rPr lang="de-DE" dirty="0" err="1">
                <a:solidFill>
                  <a:schemeClr val="tx1"/>
                </a:solidFill>
              </a:rPr>
              <a:t>Juda</a:t>
            </a:r>
            <a:r>
              <a:rPr lang="de-DE" dirty="0">
                <a:solidFill>
                  <a:schemeClr val="tx1"/>
                </a:solidFill>
              </a:rPr>
              <a:t>.</a:t>
            </a:r>
          </a:p>
        </p:txBody>
      </p:sp>
      <p:sp>
        <p:nvSpPr>
          <p:cNvPr id="31" name="Rechteck 30">
            <a:extLst>
              <a:ext uri="{FF2B5EF4-FFF2-40B4-BE49-F238E27FC236}">
                <a16:creationId xmlns:a16="http://schemas.microsoft.com/office/drawing/2014/main" id="{476CDC24-3B15-4C0D-910C-DBF1FD214C47}"/>
              </a:ext>
            </a:extLst>
          </p:cNvPr>
          <p:cNvSpPr/>
          <p:nvPr/>
        </p:nvSpPr>
        <p:spPr>
          <a:xfrm>
            <a:off x="5398704" y="4139249"/>
            <a:ext cx="7812000" cy="237600"/>
          </a:xfrm>
          <a:prstGeom prst="rect">
            <a:avLst/>
          </a:prstGeom>
          <a:gradFill flip="none" rotWithShape="1">
            <a:gsLst>
              <a:gs pos="14000">
                <a:srgbClr val="FFC000"/>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Elisa der Sohn </a:t>
            </a:r>
            <a:r>
              <a:rPr lang="de-DE" dirty="0" err="1">
                <a:solidFill>
                  <a:schemeClr val="tx1"/>
                </a:solidFill>
              </a:rPr>
              <a:t>Saphats</a:t>
            </a:r>
            <a:endParaRPr lang="de-DE" dirty="0">
              <a:solidFill>
                <a:schemeClr val="tx1"/>
              </a:solidFill>
            </a:endParaRPr>
          </a:p>
        </p:txBody>
      </p:sp>
      <p:sp>
        <p:nvSpPr>
          <p:cNvPr id="25" name="Rechteck 24">
            <a:extLst>
              <a:ext uri="{FF2B5EF4-FFF2-40B4-BE49-F238E27FC236}">
                <a16:creationId xmlns:a16="http://schemas.microsoft.com/office/drawing/2014/main" id="{D920E079-1A91-48A8-AEE3-34DAC38863CC}"/>
              </a:ext>
            </a:extLst>
          </p:cNvPr>
          <p:cNvSpPr/>
          <p:nvPr/>
        </p:nvSpPr>
        <p:spPr>
          <a:xfrm>
            <a:off x="-360000" y="4139249"/>
            <a:ext cx="7380000" cy="237600"/>
          </a:xfrm>
          <a:prstGeom prst="rect">
            <a:avLst/>
          </a:prstGeom>
          <a:gradFill flip="none" rotWithShape="1">
            <a:gsLst>
              <a:gs pos="8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Elia der </a:t>
            </a:r>
            <a:r>
              <a:rPr lang="de-DE" dirty="0" err="1">
                <a:solidFill>
                  <a:schemeClr val="tx1"/>
                </a:solidFill>
              </a:rPr>
              <a:t>Tisbiter</a:t>
            </a:r>
            <a:endParaRPr lang="de-DE" dirty="0">
              <a:solidFill>
                <a:schemeClr val="tx1"/>
              </a:solidFill>
            </a:endParaRPr>
          </a:p>
        </p:txBody>
      </p:sp>
      <p:sp>
        <p:nvSpPr>
          <p:cNvPr id="37" name="Rechteck 36">
            <a:extLst>
              <a:ext uri="{FF2B5EF4-FFF2-40B4-BE49-F238E27FC236}">
                <a16:creationId xmlns:a16="http://schemas.microsoft.com/office/drawing/2014/main" id="{FA577B57-E11D-4987-B535-37DCCF208EBA}"/>
              </a:ext>
            </a:extLst>
          </p:cNvPr>
          <p:cNvSpPr/>
          <p:nvPr/>
        </p:nvSpPr>
        <p:spPr>
          <a:xfrm>
            <a:off x="-204000" y="899999"/>
            <a:ext cx="1260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Benhadad</a:t>
            </a:r>
            <a:r>
              <a:rPr lang="de-DE" dirty="0"/>
              <a:t> I)</a:t>
            </a:r>
          </a:p>
        </p:txBody>
      </p:sp>
    </p:spTree>
    <p:extLst>
      <p:ext uri="{BB962C8B-B14F-4D97-AF65-F5344CB8AC3E}">
        <p14:creationId xmlns:p14="http://schemas.microsoft.com/office/powerpoint/2010/main" val="3980548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8" grpId="0" animBg="1"/>
      <p:bldP spid="10" grpId="0" animBg="1"/>
      <p:bldP spid="26" grpId="0" animBg="1"/>
      <p:bldP spid="13" grpId="0" animBg="1"/>
      <p:bldP spid="35" grpId="0" animBg="1"/>
      <p:bldP spid="36" grpId="0" animBg="1"/>
      <p:bldP spid="33"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9798EDDC-9587-450F-BCD6-C2E4BD4046DA}"/>
              </a:ext>
            </a:extLst>
          </p:cNvPr>
          <p:cNvGrpSpPr/>
          <p:nvPr/>
        </p:nvGrpSpPr>
        <p:grpSpPr>
          <a:xfrm>
            <a:off x="7384534" y="1189634"/>
            <a:ext cx="867510" cy="1419453"/>
            <a:chOff x="2624319" y="1347126"/>
            <a:chExt cx="867510" cy="1419453"/>
          </a:xfrm>
        </p:grpSpPr>
        <p:sp>
          <p:nvSpPr>
            <p:cNvPr id="27" name="Pfeil: nach rechts 26">
              <a:extLst>
                <a:ext uri="{FF2B5EF4-FFF2-40B4-BE49-F238E27FC236}">
                  <a16:creationId xmlns:a16="http://schemas.microsoft.com/office/drawing/2014/main" id="{05417F53-6284-4874-B543-447B388563C6}"/>
                </a:ext>
              </a:extLst>
            </p:cNvPr>
            <p:cNvSpPr/>
            <p:nvPr/>
          </p:nvSpPr>
          <p:spPr>
            <a:xfrm rot="16200000">
              <a:off x="2348347" y="1878034"/>
              <a:ext cx="1419453" cy="357638"/>
            </a:xfrm>
            <a:prstGeom prst="rightArrow">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A4681D6D-FA78-4AB8-88B5-71648E938286}"/>
                </a:ext>
              </a:extLst>
            </p:cNvPr>
            <p:cNvPicPr>
              <a:picLocks noChangeAspect="1"/>
            </p:cNvPicPr>
            <p:nvPr/>
          </p:nvPicPr>
          <p:blipFill>
            <a:blip r:embed="rId2"/>
            <a:stretch>
              <a:fillRect/>
            </a:stretch>
          </p:blipFill>
          <p:spPr>
            <a:xfrm>
              <a:off x="2624319" y="1600712"/>
              <a:ext cx="867510" cy="550872"/>
            </a:xfrm>
            <a:prstGeom prst="rect">
              <a:avLst/>
            </a:prstGeom>
            <a:effectLst>
              <a:glow rad="101600">
                <a:schemeClr val="bg1">
                  <a:alpha val="60000"/>
                </a:schemeClr>
              </a:glow>
            </a:effectLst>
          </p:spPr>
        </p:pic>
      </p:grpSp>
      <p:sp>
        <p:nvSpPr>
          <p:cNvPr id="41" name="Legende: mit Linie mit Akzentuierungsbalken 40">
            <a:extLst>
              <a:ext uri="{FF2B5EF4-FFF2-40B4-BE49-F238E27FC236}">
                <a16:creationId xmlns:a16="http://schemas.microsoft.com/office/drawing/2014/main" id="{3D1F1712-D08D-49A0-8F5D-3B805691666F}"/>
              </a:ext>
            </a:extLst>
          </p:cNvPr>
          <p:cNvSpPr/>
          <p:nvPr/>
        </p:nvSpPr>
        <p:spPr>
          <a:xfrm rot="5400000">
            <a:off x="9836301" y="4483861"/>
            <a:ext cx="1391617" cy="1735916"/>
          </a:xfrm>
          <a:prstGeom prst="accentCallout1">
            <a:avLst>
              <a:gd name="adj1" fmla="val 39201"/>
              <a:gd name="adj2" fmla="val -11383"/>
              <a:gd name="adj3" fmla="val 202170"/>
              <a:gd name="adj4" fmla="val -9691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Jehu </a:t>
            </a:r>
            <a:r>
              <a:rPr lang="de-DE" dirty="0">
                <a:solidFill>
                  <a:schemeClr val="tx1"/>
                </a:solidFill>
              </a:rPr>
              <a:t>Hauptmann im Heer vor </a:t>
            </a:r>
            <a:r>
              <a:rPr lang="de-DE" dirty="0" err="1">
                <a:solidFill>
                  <a:schemeClr val="tx1"/>
                </a:solidFill>
              </a:rPr>
              <a:t>Ramot</a:t>
            </a:r>
            <a:r>
              <a:rPr lang="de-DE" dirty="0">
                <a:solidFill>
                  <a:schemeClr val="tx1"/>
                </a:solidFill>
              </a:rPr>
              <a:t> wird zum König gesalbt</a:t>
            </a:r>
          </a:p>
        </p:txBody>
      </p:sp>
      <p:sp>
        <p:nvSpPr>
          <p:cNvPr id="40" name="Legende: mit Linie mit Akzentuierungsbalken 39">
            <a:extLst>
              <a:ext uri="{FF2B5EF4-FFF2-40B4-BE49-F238E27FC236}">
                <a16:creationId xmlns:a16="http://schemas.microsoft.com/office/drawing/2014/main" id="{424495B3-D255-4525-BE47-584E29B8025E}"/>
              </a:ext>
            </a:extLst>
          </p:cNvPr>
          <p:cNvSpPr/>
          <p:nvPr/>
        </p:nvSpPr>
        <p:spPr>
          <a:xfrm rot="5400000">
            <a:off x="7945456" y="4507853"/>
            <a:ext cx="1391617" cy="1735916"/>
          </a:xfrm>
          <a:prstGeom prst="accentCallout1">
            <a:avLst>
              <a:gd name="adj1" fmla="val 39201"/>
              <a:gd name="adj2" fmla="val -11383"/>
              <a:gd name="adj3" fmla="val 101033"/>
              <a:gd name="adj4" fmla="val -9077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Joram </a:t>
            </a:r>
            <a:r>
              <a:rPr lang="de-DE" dirty="0">
                <a:solidFill>
                  <a:schemeClr val="tx1"/>
                </a:solidFill>
              </a:rPr>
              <a:t>wird verletzt und zieht nach </a:t>
            </a:r>
            <a:r>
              <a:rPr lang="de-DE" dirty="0" err="1">
                <a:solidFill>
                  <a:schemeClr val="tx1"/>
                </a:solidFill>
              </a:rPr>
              <a:t>Jesreel</a:t>
            </a:r>
            <a:r>
              <a:rPr lang="de-DE" dirty="0">
                <a:solidFill>
                  <a:schemeClr val="tx1"/>
                </a:solidFill>
              </a:rPr>
              <a:t> um sich heilen zu lassen</a:t>
            </a:r>
          </a:p>
        </p:txBody>
      </p:sp>
      <p:sp>
        <p:nvSpPr>
          <p:cNvPr id="38" name="Legende: mit Linie mit Akzentuierungsbalken 37">
            <a:extLst>
              <a:ext uri="{FF2B5EF4-FFF2-40B4-BE49-F238E27FC236}">
                <a16:creationId xmlns:a16="http://schemas.microsoft.com/office/drawing/2014/main" id="{835B5486-A4E8-47E3-8536-D50F5CCB936D}"/>
              </a:ext>
            </a:extLst>
          </p:cNvPr>
          <p:cNvSpPr/>
          <p:nvPr/>
        </p:nvSpPr>
        <p:spPr>
          <a:xfrm rot="5400000">
            <a:off x="6116925" y="4507852"/>
            <a:ext cx="1391617" cy="1735916"/>
          </a:xfrm>
          <a:prstGeom prst="accentCallout1">
            <a:avLst>
              <a:gd name="adj1" fmla="val 39201"/>
              <a:gd name="adj2" fmla="val -11383"/>
              <a:gd name="adj3" fmla="val 9729"/>
              <a:gd name="adj4" fmla="val -8639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Ahasja</a:t>
            </a:r>
            <a:r>
              <a:rPr lang="de-DE" b="1" dirty="0">
                <a:solidFill>
                  <a:schemeClr val="tx1"/>
                </a:solidFill>
              </a:rPr>
              <a:t> (J) </a:t>
            </a:r>
            <a:r>
              <a:rPr lang="de-DE" dirty="0">
                <a:solidFill>
                  <a:schemeClr val="tx1"/>
                </a:solidFill>
              </a:rPr>
              <a:t>zieht mit </a:t>
            </a:r>
            <a:r>
              <a:rPr lang="de-DE" b="1" dirty="0">
                <a:solidFill>
                  <a:schemeClr val="tx1"/>
                </a:solidFill>
              </a:rPr>
              <a:t>Joram (I) </a:t>
            </a:r>
            <a:r>
              <a:rPr lang="de-DE" dirty="0">
                <a:solidFill>
                  <a:schemeClr val="tx1"/>
                </a:solidFill>
              </a:rPr>
              <a:t>gegen </a:t>
            </a:r>
            <a:r>
              <a:rPr lang="de-DE" dirty="0" err="1">
                <a:solidFill>
                  <a:schemeClr val="tx1"/>
                </a:solidFill>
              </a:rPr>
              <a:t>Ramot</a:t>
            </a:r>
            <a:r>
              <a:rPr lang="de-DE" dirty="0">
                <a:solidFill>
                  <a:schemeClr val="tx1"/>
                </a:solidFill>
              </a:rPr>
              <a:t> in Gilead in den Krieg</a:t>
            </a:r>
          </a:p>
        </p:txBody>
      </p:sp>
      <p:sp>
        <p:nvSpPr>
          <p:cNvPr id="24" name="Rechteck 23">
            <a:extLst>
              <a:ext uri="{FF2B5EF4-FFF2-40B4-BE49-F238E27FC236}">
                <a16:creationId xmlns:a16="http://schemas.microsoft.com/office/drawing/2014/main" id="{59848913-9C0F-486F-95B4-1F1020B6C172}"/>
              </a:ext>
            </a:extLst>
          </p:cNvPr>
          <p:cNvSpPr/>
          <p:nvPr/>
        </p:nvSpPr>
        <p:spPr>
          <a:xfrm>
            <a:off x="-360000" y="2916000"/>
            <a:ext cx="8279999" cy="25560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Isebel</a:t>
            </a:r>
            <a:endParaRPr lang="de-DE" dirty="0">
              <a:solidFill>
                <a:schemeClr val="tx1"/>
              </a:solidFill>
            </a:endParaRPr>
          </a:p>
        </p:txBody>
      </p:sp>
      <p:sp>
        <p:nvSpPr>
          <p:cNvPr id="2" name="Titel 1">
            <a:extLst>
              <a:ext uri="{FF2B5EF4-FFF2-40B4-BE49-F238E27FC236}">
                <a16:creationId xmlns:a16="http://schemas.microsoft.com/office/drawing/2014/main" id="{1F4192D7-3724-41CF-9D93-2B7A1A735392}"/>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2664E6DA-2701-43FE-9D82-EFF9E2C5F1CD}"/>
              </a:ext>
            </a:extLst>
          </p:cNvPr>
          <p:cNvSpPr/>
          <p:nvPr/>
        </p:nvSpPr>
        <p:spPr>
          <a:xfrm>
            <a:off x="-1980000" y="3600000"/>
            <a:ext cx="900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Josaphat</a:t>
            </a:r>
            <a:r>
              <a:rPr lang="de-DE" dirty="0">
                <a:solidFill>
                  <a:schemeClr val="tx1"/>
                </a:solidFill>
              </a:rPr>
              <a:t> (25)</a:t>
            </a:r>
          </a:p>
        </p:txBody>
      </p:sp>
      <p:sp>
        <p:nvSpPr>
          <p:cNvPr id="10" name="Rechteck 9">
            <a:extLst>
              <a:ext uri="{FF2B5EF4-FFF2-40B4-BE49-F238E27FC236}">
                <a16:creationId xmlns:a16="http://schemas.microsoft.com/office/drawing/2014/main" id="{3F176529-1097-4FA0-BE4B-AFF2CE0F0B33}"/>
              </a:ext>
            </a:extLst>
          </p:cNvPr>
          <p:cNvSpPr/>
          <p:nvPr/>
        </p:nvSpPr>
        <p:spPr>
          <a:xfrm>
            <a:off x="3600000" y="2520000"/>
            <a:ext cx="4320000"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Joram (12)</a:t>
            </a:r>
          </a:p>
        </p:txBody>
      </p:sp>
      <p:sp>
        <p:nvSpPr>
          <p:cNvPr id="5" name="Rechteck 4">
            <a:extLst>
              <a:ext uri="{FF2B5EF4-FFF2-40B4-BE49-F238E27FC236}">
                <a16:creationId xmlns:a16="http://schemas.microsoft.com/office/drawing/2014/main" id="{F65925EB-5944-4073-BBFC-78548EAF12F5}"/>
              </a:ext>
            </a:extLst>
          </p:cNvPr>
          <p:cNvSpPr/>
          <p:nvPr/>
        </p:nvSpPr>
        <p:spPr>
          <a:xfrm>
            <a:off x="-3776400" y="2520000"/>
            <a:ext cx="7920000"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Ahab (22)</a:t>
            </a:r>
          </a:p>
        </p:txBody>
      </p:sp>
      <p:grpSp>
        <p:nvGrpSpPr>
          <p:cNvPr id="7" name="Gruppieren 6">
            <a:extLst>
              <a:ext uri="{FF2B5EF4-FFF2-40B4-BE49-F238E27FC236}">
                <a16:creationId xmlns:a16="http://schemas.microsoft.com/office/drawing/2014/main" id="{D5C2F17E-36AA-4C01-BD66-8DAA03A20820}"/>
              </a:ext>
            </a:extLst>
          </p:cNvPr>
          <p:cNvGrpSpPr/>
          <p:nvPr/>
        </p:nvGrpSpPr>
        <p:grpSpPr>
          <a:xfrm>
            <a:off x="3175506" y="2520000"/>
            <a:ext cx="1208985" cy="379562"/>
            <a:chOff x="5485490" y="2678744"/>
            <a:chExt cx="1208985" cy="379562"/>
          </a:xfrm>
        </p:grpSpPr>
        <p:sp>
          <p:nvSpPr>
            <p:cNvPr id="8" name="Rechteck 7">
              <a:extLst>
                <a:ext uri="{FF2B5EF4-FFF2-40B4-BE49-F238E27FC236}">
                  <a16:creationId xmlns:a16="http://schemas.microsoft.com/office/drawing/2014/main" id="{6B635511-E929-410A-98D7-1B7DBEFDFF74}"/>
                </a:ext>
              </a:extLst>
            </p:cNvPr>
            <p:cNvSpPr/>
            <p:nvPr/>
          </p:nvSpPr>
          <p:spPr>
            <a:xfrm>
              <a:off x="5733584" y="2678744"/>
              <a:ext cx="720000" cy="379562"/>
            </a:xfrm>
            <a:prstGeom prst="rect">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B70338CB-477F-4A81-8D2F-375B15A3BF10}"/>
                </a:ext>
              </a:extLst>
            </p:cNvPr>
            <p:cNvSpPr txBox="1"/>
            <p:nvPr/>
          </p:nvSpPr>
          <p:spPr>
            <a:xfrm>
              <a:off x="5485490" y="2683859"/>
              <a:ext cx="1208985" cy="369332"/>
            </a:xfrm>
            <a:prstGeom prst="rect">
              <a:avLst/>
            </a:prstGeom>
            <a:noFill/>
            <a:ln>
              <a:noFill/>
            </a:ln>
          </p:spPr>
          <p:txBody>
            <a:bodyPr wrap="none" rtlCol="0">
              <a:spAutoFit/>
            </a:bodyPr>
            <a:lstStyle/>
            <a:p>
              <a:pPr algn="ctr"/>
              <a:r>
                <a:rPr lang="de-DE" dirty="0" err="1">
                  <a:solidFill>
                    <a:schemeClr val="bg1"/>
                  </a:solidFill>
                </a:rPr>
                <a:t>Ahasja</a:t>
              </a:r>
              <a:r>
                <a:rPr lang="de-DE" dirty="0">
                  <a:solidFill>
                    <a:schemeClr val="bg1"/>
                  </a:solidFill>
                </a:rPr>
                <a:t> (2)</a:t>
              </a:r>
            </a:p>
          </p:txBody>
        </p:sp>
      </p:grpSp>
      <p:sp>
        <p:nvSpPr>
          <p:cNvPr id="12" name="Rechteck 11">
            <a:extLst>
              <a:ext uri="{FF2B5EF4-FFF2-40B4-BE49-F238E27FC236}">
                <a16:creationId xmlns:a16="http://schemas.microsoft.com/office/drawing/2014/main" id="{485D3401-2833-43B8-A3C1-11F23C45195B}"/>
              </a:ext>
            </a:extLst>
          </p:cNvPr>
          <p:cNvSpPr/>
          <p:nvPr/>
        </p:nvSpPr>
        <p:spPr>
          <a:xfrm>
            <a:off x="7919999" y="2520000"/>
            <a:ext cx="4929225"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Jehu (28)</a:t>
            </a:r>
          </a:p>
        </p:txBody>
      </p:sp>
      <p:sp>
        <p:nvSpPr>
          <p:cNvPr id="13" name="Rechteck 12">
            <a:extLst>
              <a:ext uri="{FF2B5EF4-FFF2-40B4-BE49-F238E27FC236}">
                <a16:creationId xmlns:a16="http://schemas.microsoft.com/office/drawing/2014/main" id="{DCDC4C39-D28C-4581-9843-683C8D31DFDC}"/>
              </a:ext>
            </a:extLst>
          </p:cNvPr>
          <p:cNvSpPr/>
          <p:nvPr/>
        </p:nvSpPr>
        <p:spPr>
          <a:xfrm>
            <a:off x="5580000" y="3600000"/>
            <a:ext cx="2880000" cy="3795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Joram (8)</a:t>
            </a:r>
          </a:p>
        </p:txBody>
      </p:sp>
      <p:sp>
        <p:nvSpPr>
          <p:cNvPr id="23" name="Pfeil: nach rechts 22">
            <a:extLst>
              <a:ext uri="{FF2B5EF4-FFF2-40B4-BE49-F238E27FC236}">
                <a16:creationId xmlns:a16="http://schemas.microsoft.com/office/drawing/2014/main" id="{34E6EDB8-9866-4BB0-8349-CD69084C7A05}"/>
              </a:ext>
            </a:extLst>
          </p:cNvPr>
          <p:cNvSpPr/>
          <p:nvPr/>
        </p:nvSpPr>
        <p:spPr>
          <a:xfrm>
            <a:off x="7920000" y="1925717"/>
            <a:ext cx="4831275"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3.Dynastie: Jehu (102)</a:t>
            </a:r>
          </a:p>
        </p:txBody>
      </p:sp>
      <p:grpSp>
        <p:nvGrpSpPr>
          <p:cNvPr id="15" name="Gruppieren 14">
            <a:extLst>
              <a:ext uri="{FF2B5EF4-FFF2-40B4-BE49-F238E27FC236}">
                <a16:creationId xmlns:a16="http://schemas.microsoft.com/office/drawing/2014/main" id="{D3FB67AA-EA39-4DBF-8806-050374615C5A}"/>
              </a:ext>
            </a:extLst>
          </p:cNvPr>
          <p:cNvGrpSpPr/>
          <p:nvPr/>
        </p:nvGrpSpPr>
        <p:grpSpPr>
          <a:xfrm>
            <a:off x="7680692" y="3600000"/>
            <a:ext cx="1208985" cy="380282"/>
            <a:chOff x="5698952" y="2678744"/>
            <a:chExt cx="1208985" cy="380282"/>
          </a:xfrm>
        </p:grpSpPr>
        <p:sp>
          <p:nvSpPr>
            <p:cNvPr id="16" name="Rechteck 15">
              <a:extLst>
                <a:ext uri="{FF2B5EF4-FFF2-40B4-BE49-F238E27FC236}">
                  <a16:creationId xmlns:a16="http://schemas.microsoft.com/office/drawing/2014/main" id="{0D3FD9B7-BB7C-4895-9441-7447C1CE82A6}"/>
                </a:ext>
              </a:extLst>
            </p:cNvPr>
            <p:cNvSpPr/>
            <p:nvPr/>
          </p:nvSpPr>
          <p:spPr>
            <a:xfrm>
              <a:off x="6118260" y="2678744"/>
              <a:ext cx="360000" cy="3795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4B29A7D7-22F6-4A04-BF16-38A805E3FD35}"/>
                </a:ext>
              </a:extLst>
            </p:cNvPr>
            <p:cNvSpPr txBox="1"/>
            <p:nvPr/>
          </p:nvSpPr>
          <p:spPr>
            <a:xfrm>
              <a:off x="5698952" y="2689694"/>
              <a:ext cx="1208985" cy="369332"/>
            </a:xfrm>
            <a:prstGeom prst="rect">
              <a:avLst/>
            </a:prstGeom>
            <a:noFill/>
            <a:ln>
              <a:noFill/>
            </a:ln>
          </p:spPr>
          <p:txBody>
            <a:bodyPr wrap="none" rtlCol="0">
              <a:spAutoFit/>
            </a:bodyPr>
            <a:lstStyle/>
            <a:p>
              <a:pPr algn="ctr"/>
              <a:r>
                <a:rPr lang="de-DE" dirty="0" err="1"/>
                <a:t>Ahasja</a:t>
              </a:r>
              <a:r>
                <a:rPr lang="de-DE" dirty="0"/>
                <a:t> (1)</a:t>
              </a:r>
            </a:p>
          </p:txBody>
        </p:sp>
      </p:grpSp>
      <p:sp>
        <p:nvSpPr>
          <p:cNvPr id="34" name="Legende: mit Linie mit Akzentuierungsbalken 33">
            <a:extLst>
              <a:ext uri="{FF2B5EF4-FFF2-40B4-BE49-F238E27FC236}">
                <a16:creationId xmlns:a16="http://schemas.microsoft.com/office/drawing/2014/main" id="{DDFF7BE9-F34B-48B2-B21C-C84A4F2ECBA4}"/>
              </a:ext>
            </a:extLst>
          </p:cNvPr>
          <p:cNvSpPr/>
          <p:nvPr/>
        </p:nvSpPr>
        <p:spPr>
          <a:xfrm rot="5400000">
            <a:off x="1501314" y="4514931"/>
            <a:ext cx="1458002" cy="1788141"/>
          </a:xfrm>
          <a:prstGeom prst="accentCallout1">
            <a:avLst>
              <a:gd name="adj1" fmla="val 26248"/>
              <a:gd name="adj2" fmla="val -9505"/>
              <a:gd name="adj3" fmla="val -214381"/>
              <a:gd name="adj4" fmla="val -44256"/>
            </a:avLst>
          </a:prstGeom>
          <a:solidFill>
            <a:schemeClr val="tx1">
              <a:alpha val="14902"/>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Zweite</a:t>
            </a:r>
            <a:r>
              <a:rPr lang="de-DE" dirty="0">
                <a:solidFill>
                  <a:schemeClr val="tx1"/>
                </a:solidFill>
              </a:rPr>
              <a:t> Eroberung Jerusalems durch Araber und </a:t>
            </a:r>
            <a:r>
              <a:rPr lang="de-DE" dirty="0" err="1">
                <a:solidFill>
                  <a:schemeClr val="tx1"/>
                </a:solidFill>
              </a:rPr>
              <a:t>Philster</a:t>
            </a:r>
            <a:endParaRPr lang="de-DE" dirty="0">
              <a:solidFill>
                <a:schemeClr val="tx1"/>
              </a:solidFill>
            </a:endParaRPr>
          </a:p>
        </p:txBody>
      </p:sp>
      <p:sp>
        <p:nvSpPr>
          <p:cNvPr id="37" name="Legende: mit Linie mit Akzentuierungsbalken 36">
            <a:extLst>
              <a:ext uri="{FF2B5EF4-FFF2-40B4-BE49-F238E27FC236}">
                <a16:creationId xmlns:a16="http://schemas.microsoft.com/office/drawing/2014/main" id="{C743D8F8-010F-4802-BDB3-FB5C8F6AFA41}"/>
              </a:ext>
            </a:extLst>
          </p:cNvPr>
          <p:cNvSpPr/>
          <p:nvPr/>
        </p:nvSpPr>
        <p:spPr>
          <a:xfrm rot="5400000">
            <a:off x="3918203" y="4137662"/>
            <a:ext cx="1391617" cy="2476296"/>
          </a:xfrm>
          <a:prstGeom prst="accentCallout1">
            <a:avLst>
              <a:gd name="adj1" fmla="val 39201"/>
              <a:gd name="adj2" fmla="val -11383"/>
              <a:gd name="adj3" fmla="val -89877"/>
              <a:gd name="adj4" fmla="val -4609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Joram </a:t>
            </a:r>
            <a:r>
              <a:rPr lang="de-DE" dirty="0">
                <a:solidFill>
                  <a:schemeClr val="tx1"/>
                </a:solidFill>
              </a:rPr>
              <a:t>stirbt nach einer schweren Krankheit. Das Volk macht seinen jüngsten Sohn </a:t>
            </a:r>
            <a:r>
              <a:rPr lang="de-DE" b="1" dirty="0" err="1">
                <a:solidFill>
                  <a:schemeClr val="tx1"/>
                </a:solidFill>
              </a:rPr>
              <a:t>Ahasja</a:t>
            </a:r>
            <a:r>
              <a:rPr lang="de-DE" dirty="0">
                <a:solidFill>
                  <a:schemeClr val="tx1"/>
                </a:solidFill>
              </a:rPr>
              <a:t> zum König</a:t>
            </a:r>
          </a:p>
        </p:txBody>
      </p:sp>
      <p:sp>
        <p:nvSpPr>
          <p:cNvPr id="31" name="Rechteck 30">
            <a:extLst>
              <a:ext uri="{FF2B5EF4-FFF2-40B4-BE49-F238E27FC236}">
                <a16:creationId xmlns:a16="http://schemas.microsoft.com/office/drawing/2014/main" id="{476CDC24-3B15-4C0D-910C-DBF1FD214C47}"/>
              </a:ext>
            </a:extLst>
          </p:cNvPr>
          <p:cNvSpPr/>
          <p:nvPr/>
        </p:nvSpPr>
        <p:spPr>
          <a:xfrm>
            <a:off x="5398704" y="4139249"/>
            <a:ext cx="7812000" cy="237600"/>
          </a:xfrm>
          <a:prstGeom prst="rect">
            <a:avLst/>
          </a:prstGeom>
          <a:gradFill flip="none" rotWithShape="1">
            <a:gsLst>
              <a:gs pos="14000">
                <a:srgbClr val="FFC000"/>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Elisa der Sohn </a:t>
            </a:r>
            <a:r>
              <a:rPr lang="de-DE" dirty="0" err="1">
                <a:solidFill>
                  <a:schemeClr val="tx1"/>
                </a:solidFill>
              </a:rPr>
              <a:t>Saphats</a:t>
            </a:r>
            <a:endParaRPr lang="de-DE" dirty="0">
              <a:solidFill>
                <a:schemeClr val="tx1"/>
              </a:solidFill>
            </a:endParaRPr>
          </a:p>
        </p:txBody>
      </p:sp>
      <p:sp>
        <p:nvSpPr>
          <p:cNvPr id="25" name="Rechteck 24">
            <a:extLst>
              <a:ext uri="{FF2B5EF4-FFF2-40B4-BE49-F238E27FC236}">
                <a16:creationId xmlns:a16="http://schemas.microsoft.com/office/drawing/2014/main" id="{D920E079-1A91-48A8-AEE3-34DAC38863CC}"/>
              </a:ext>
            </a:extLst>
          </p:cNvPr>
          <p:cNvSpPr/>
          <p:nvPr/>
        </p:nvSpPr>
        <p:spPr>
          <a:xfrm>
            <a:off x="-360000" y="4139249"/>
            <a:ext cx="7380000" cy="237600"/>
          </a:xfrm>
          <a:prstGeom prst="rect">
            <a:avLst/>
          </a:prstGeom>
          <a:gradFill flip="none" rotWithShape="1">
            <a:gsLst>
              <a:gs pos="8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Elia der </a:t>
            </a:r>
            <a:r>
              <a:rPr lang="de-DE" dirty="0" err="1">
                <a:solidFill>
                  <a:schemeClr val="tx1"/>
                </a:solidFill>
              </a:rPr>
              <a:t>Tisbiter</a:t>
            </a:r>
            <a:endParaRPr lang="de-DE" dirty="0">
              <a:solidFill>
                <a:schemeClr val="tx1"/>
              </a:solidFill>
            </a:endParaRPr>
          </a:p>
        </p:txBody>
      </p:sp>
      <p:pic>
        <p:nvPicPr>
          <p:cNvPr id="39" name="Picture 2" descr="Arm, Waffen, Hand, Hände, Icon, Schütteln">
            <a:extLst>
              <a:ext uri="{FF2B5EF4-FFF2-40B4-BE49-F238E27FC236}">
                <a16:creationId xmlns:a16="http://schemas.microsoft.com/office/drawing/2014/main" id="{EEC6ADEE-C8F1-45A2-800F-115455766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404" y="2989530"/>
            <a:ext cx="658595" cy="531688"/>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a:extLst>
              <a:ext uri="{FF2B5EF4-FFF2-40B4-BE49-F238E27FC236}">
                <a16:creationId xmlns:a16="http://schemas.microsoft.com/office/drawing/2014/main" id="{B9659EDE-884C-4293-9955-0A9006B1AA81}"/>
              </a:ext>
            </a:extLst>
          </p:cNvPr>
          <p:cNvSpPr/>
          <p:nvPr/>
        </p:nvSpPr>
        <p:spPr>
          <a:xfrm>
            <a:off x="-204000" y="899999"/>
            <a:ext cx="1260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Hasael</a:t>
            </a:r>
            <a:r>
              <a:rPr lang="de-DE" dirty="0"/>
              <a:t>)</a:t>
            </a:r>
          </a:p>
        </p:txBody>
      </p:sp>
      <p:sp>
        <p:nvSpPr>
          <p:cNvPr id="11" name="Pfeil: nach rechts 10">
            <a:extLst>
              <a:ext uri="{FF2B5EF4-FFF2-40B4-BE49-F238E27FC236}">
                <a16:creationId xmlns:a16="http://schemas.microsoft.com/office/drawing/2014/main" id="{A8D9DAD8-8B4D-4461-8814-6A92CF89AD98}"/>
              </a:ext>
            </a:extLst>
          </p:cNvPr>
          <p:cNvSpPr/>
          <p:nvPr/>
        </p:nvSpPr>
        <p:spPr>
          <a:xfrm>
            <a:off x="-360000" y="1925718"/>
            <a:ext cx="8280000" cy="514063"/>
          </a:xfrm>
          <a:prstGeom prst="rightArrow">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2.Dynastie: </a:t>
            </a:r>
            <a:r>
              <a:rPr lang="de-DE" dirty="0" err="1"/>
              <a:t>Omri</a:t>
            </a:r>
            <a:endParaRPr lang="de-DE" dirty="0"/>
          </a:p>
        </p:txBody>
      </p:sp>
    </p:spTree>
    <p:extLst>
      <p:ext uri="{BB962C8B-B14F-4D97-AF65-F5344CB8AC3E}">
        <p14:creationId xmlns:p14="http://schemas.microsoft.com/office/powerpoint/2010/main" val="4157292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38" grpId="0" animBg="1"/>
      <p:bldP spid="12" grpId="0" animBg="1"/>
      <p:bldP spid="23" grpId="0" animBg="1"/>
      <p:bldP spid="34"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egende: mit Linie mit Akzentuierungsbalken 32">
            <a:extLst>
              <a:ext uri="{FF2B5EF4-FFF2-40B4-BE49-F238E27FC236}">
                <a16:creationId xmlns:a16="http://schemas.microsoft.com/office/drawing/2014/main" id="{DE31FC31-E5C5-4331-8D27-06A07BB5009E}"/>
              </a:ext>
            </a:extLst>
          </p:cNvPr>
          <p:cNvSpPr/>
          <p:nvPr/>
        </p:nvSpPr>
        <p:spPr>
          <a:xfrm rot="5400000">
            <a:off x="9745726" y="3730636"/>
            <a:ext cx="1391617" cy="3281474"/>
          </a:xfrm>
          <a:prstGeom prst="accentCallout1">
            <a:avLst>
              <a:gd name="adj1" fmla="val 39201"/>
              <a:gd name="adj2" fmla="val -11383"/>
              <a:gd name="adj3" fmla="val 22372"/>
              <a:gd name="adj4" fmla="val -42593"/>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Joas </a:t>
            </a:r>
            <a:r>
              <a:rPr lang="de-DE" dirty="0">
                <a:solidFill>
                  <a:schemeClr val="tx1"/>
                </a:solidFill>
              </a:rPr>
              <a:t>wurde 7 Jahre von seiner Tante </a:t>
            </a:r>
            <a:r>
              <a:rPr lang="de-DE" dirty="0" err="1">
                <a:solidFill>
                  <a:schemeClr val="tx1"/>
                </a:solidFill>
              </a:rPr>
              <a:t>Joscheba</a:t>
            </a:r>
            <a:r>
              <a:rPr lang="de-DE" dirty="0">
                <a:solidFill>
                  <a:schemeClr val="tx1"/>
                </a:solidFill>
              </a:rPr>
              <a:t> versteckt und dann von ihrem Mann, dem Priester </a:t>
            </a:r>
            <a:r>
              <a:rPr lang="de-DE" dirty="0" err="1">
                <a:solidFill>
                  <a:schemeClr val="tx1"/>
                </a:solidFill>
              </a:rPr>
              <a:t>Jojada</a:t>
            </a:r>
            <a:r>
              <a:rPr lang="de-DE" dirty="0">
                <a:solidFill>
                  <a:schemeClr val="tx1"/>
                </a:solidFill>
              </a:rPr>
              <a:t> zum König gesalbt. </a:t>
            </a:r>
            <a:r>
              <a:rPr lang="de-DE" dirty="0" err="1">
                <a:solidFill>
                  <a:schemeClr val="tx1"/>
                </a:solidFill>
              </a:rPr>
              <a:t>Athalja</a:t>
            </a:r>
            <a:r>
              <a:rPr lang="de-DE" dirty="0">
                <a:solidFill>
                  <a:schemeClr val="tx1"/>
                </a:solidFill>
              </a:rPr>
              <a:t> stirbt.</a:t>
            </a:r>
          </a:p>
        </p:txBody>
      </p:sp>
      <p:sp>
        <p:nvSpPr>
          <p:cNvPr id="30" name="Legende: mit Linie mit Akzentuierungsbalken 29">
            <a:extLst>
              <a:ext uri="{FF2B5EF4-FFF2-40B4-BE49-F238E27FC236}">
                <a16:creationId xmlns:a16="http://schemas.microsoft.com/office/drawing/2014/main" id="{BB140965-F08C-49C3-8E6D-05E4AF7CFEED}"/>
              </a:ext>
            </a:extLst>
          </p:cNvPr>
          <p:cNvSpPr/>
          <p:nvPr/>
        </p:nvSpPr>
        <p:spPr>
          <a:xfrm rot="5400000">
            <a:off x="4524394" y="4146448"/>
            <a:ext cx="1391617" cy="2458728"/>
          </a:xfrm>
          <a:prstGeom prst="accentCallout1">
            <a:avLst>
              <a:gd name="adj1" fmla="val 39201"/>
              <a:gd name="adj2" fmla="val -11383"/>
              <a:gd name="adj3" fmla="val -57885"/>
              <a:gd name="adj4" fmla="val -10129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Jehu </a:t>
            </a:r>
            <a:r>
              <a:rPr lang="de-DE" dirty="0">
                <a:solidFill>
                  <a:schemeClr val="tx1"/>
                </a:solidFill>
              </a:rPr>
              <a:t>tötet auch </a:t>
            </a:r>
            <a:r>
              <a:rPr lang="de-DE" dirty="0" err="1">
                <a:solidFill>
                  <a:schemeClr val="tx1"/>
                </a:solidFill>
              </a:rPr>
              <a:t>Isebel</a:t>
            </a:r>
            <a:r>
              <a:rPr lang="de-DE" dirty="0">
                <a:solidFill>
                  <a:schemeClr val="tx1"/>
                </a:solidFill>
              </a:rPr>
              <a:t>, alle </a:t>
            </a:r>
            <a:r>
              <a:rPr lang="de-DE" dirty="0" err="1">
                <a:solidFill>
                  <a:schemeClr val="tx1"/>
                </a:solidFill>
              </a:rPr>
              <a:t>Baalspropheten</a:t>
            </a:r>
            <a:r>
              <a:rPr lang="de-DE" dirty="0">
                <a:solidFill>
                  <a:schemeClr val="tx1"/>
                </a:solidFill>
              </a:rPr>
              <a:t>, Ahabs Nachkommen und </a:t>
            </a:r>
            <a:r>
              <a:rPr lang="de-DE" dirty="0" err="1">
                <a:solidFill>
                  <a:schemeClr val="tx1"/>
                </a:solidFill>
              </a:rPr>
              <a:t>Ahasjas</a:t>
            </a:r>
            <a:r>
              <a:rPr lang="de-DE" dirty="0">
                <a:solidFill>
                  <a:schemeClr val="tx1"/>
                </a:solidFill>
              </a:rPr>
              <a:t> Brüder</a:t>
            </a:r>
          </a:p>
        </p:txBody>
      </p:sp>
      <p:sp>
        <p:nvSpPr>
          <p:cNvPr id="32" name="Legende: mit Linie mit Akzentuierungsbalken 31">
            <a:extLst>
              <a:ext uri="{FF2B5EF4-FFF2-40B4-BE49-F238E27FC236}">
                <a16:creationId xmlns:a16="http://schemas.microsoft.com/office/drawing/2014/main" id="{0D41B9B5-A6A4-41F8-A5A7-FCDC50C72E3F}"/>
              </a:ext>
            </a:extLst>
          </p:cNvPr>
          <p:cNvSpPr/>
          <p:nvPr/>
        </p:nvSpPr>
        <p:spPr>
          <a:xfrm rot="5400000">
            <a:off x="6929374" y="4303659"/>
            <a:ext cx="1391617" cy="2135424"/>
          </a:xfrm>
          <a:prstGeom prst="accentCallout1">
            <a:avLst>
              <a:gd name="adj1" fmla="val 39201"/>
              <a:gd name="adj2" fmla="val -11383"/>
              <a:gd name="adj3" fmla="val 10276"/>
              <a:gd name="adj4" fmla="val -44344"/>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Athalja</a:t>
            </a:r>
            <a:r>
              <a:rPr lang="de-DE" b="1" dirty="0">
                <a:solidFill>
                  <a:schemeClr val="tx1"/>
                </a:solidFill>
              </a:rPr>
              <a:t> </a:t>
            </a:r>
            <a:r>
              <a:rPr lang="de-DE" dirty="0">
                <a:solidFill>
                  <a:schemeClr val="tx1"/>
                </a:solidFill>
              </a:rPr>
              <a:t>nutzt das Machtvakuum, bringt fast alle Prinzen um und wird Königin Judas</a:t>
            </a:r>
          </a:p>
        </p:txBody>
      </p:sp>
      <p:sp>
        <p:nvSpPr>
          <p:cNvPr id="29" name="Legende: mit Linie mit Akzentuierungsbalken 28">
            <a:extLst>
              <a:ext uri="{FF2B5EF4-FFF2-40B4-BE49-F238E27FC236}">
                <a16:creationId xmlns:a16="http://schemas.microsoft.com/office/drawing/2014/main" id="{FF86633B-ABD7-4492-8441-4C45D129BA32}"/>
              </a:ext>
            </a:extLst>
          </p:cNvPr>
          <p:cNvSpPr/>
          <p:nvPr/>
        </p:nvSpPr>
        <p:spPr>
          <a:xfrm rot="5400000">
            <a:off x="2404163" y="4671878"/>
            <a:ext cx="1391617" cy="1407864"/>
          </a:xfrm>
          <a:prstGeom prst="accentCallout1">
            <a:avLst>
              <a:gd name="adj1" fmla="val 39201"/>
              <a:gd name="adj2" fmla="val -11383"/>
              <a:gd name="adj3" fmla="val -291438"/>
              <a:gd name="adj4" fmla="val -102167"/>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Jehu z</a:t>
            </a:r>
            <a:r>
              <a:rPr lang="de-DE" dirty="0">
                <a:solidFill>
                  <a:schemeClr val="tx1"/>
                </a:solidFill>
              </a:rPr>
              <a:t>ieht nach </a:t>
            </a:r>
            <a:r>
              <a:rPr lang="de-DE" dirty="0" err="1">
                <a:solidFill>
                  <a:schemeClr val="tx1"/>
                </a:solidFill>
              </a:rPr>
              <a:t>Jesreel</a:t>
            </a:r>
            <a:r>
              <a:rPr lang="de-DE" dirty="0">
                <a:solidFill>
                  <a:schemeClr val="tx1"/>
                </a:solidFill>
              </a:rPr>
              <a:t> und tötet Joram und </a:t>
            </a:r>
            <a:r>
              <a:rPr lang="de-DE" dirty="0" err="1">
                <a:solidFill>
                  <a:schemeClr val="tx1"/>
                </a:solidFill>
              </a:rPr>
              <a:t>Ahasja</a:t>
            </a:r>
            <a:endParaRPr lang="de-DE" dirty="0">
              <a:solidFill>
                <a:schemeClr val="tx1"/>
              </a:solidFill>
            </a:endParaRPr>
          </a:p>
        </p:txBody>
      </p:sp>
      <p:sp>
        <p:nvSpPr>
          <p:cNvPr id="18" name="Rechteck 17">
            <a:extLst>
              <a:ext uri="{FF2B5EF4-FFF2-40B4-BE49-F238E27FC236}">
                <a16:creationId xmlns:a16="http://schemas.microsoft.com/office/drawing/2014/main" id="{1680BA92-729F-4950-8AA1-75F1DF41CFAC}"/>
              </a:ext>
            </a:extLst>
          </p:cNvPr>
          <p:cNvSpPr/>
          <p:nvPr/>
        </p:nvSpPr>
        <p:spPr>
          <a:xfrm>
            <a:off x="8460000" y="3598964"/>
            <a:ext cx="2880000" cy="379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Athalja</a:t>
            </a:r>
            <a:r>
              <a:rPr lang="de-DE" dirty="0"/>
              <a:t> (7)</a:t>
            </a:r>
          </a:p>
        </p:txBody>
      </p:sp>
      <p:sp>
        <p:nvSpPr>
          <p:cNvPr id="24" name="Rechteck 23">
            <a:extLst>
              <a:ext uri="{FF2B5EF4-FFF2-40B4-BE49-F238E27FC236}">
                <a16:creationId xmlns:a16="http://schemas.microsoft.com/office/drawing/2014/main" id="{59848913-9C0F-486F-95B4-1F1020B6C172}"/>
              </a:ext>
            </a:extLst>
          </p:cNvPr>
          <p:cNvSpPr/>
          <p:nvPr/>
        </p:nvSpPr>
        <p:spPr>
          <a:xfrm>
            <a:off x="-360000" y="2916000"/>
            <a:ext cx="8279999" cy="25560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Isebel</a:t>
            </a:r>
            <a:endParaRPr lang="de-DE" dirty="0">
              <a:solidFill>
                <a:schemeClr val="tx1"/>
              </a:solidFill>
            </a:endParaRPr>
          </a:p>
        </p:txBody>
      </p:sp>
      <p:sp>
        <p:nvSpPr>
          <p:cNvPr id="2" name="Titel 1">
            <a:extLst>
              <a:ext uri="{FF2B5EF4-FFF2-40B4-BE49-F238E27FC236}">
                <a16:creationId xmlns:a16="http://schemas.microsoft.com/office/drawing/2014/main" id="{1F4192D7-3724-41CF-9D93-2B7A1A735392}"/>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2664E6DA-2701-43FE-9D82-EFF9E2C5F1CD}"/>
              </a:ext>
            </a:extLst>
          </p:cNvPr>
          <p:cNvSpPr/>
          <p:nvPr/>
        </p:nvSpPr>
        <p:spPr>
          <a:xfrm>
            <a:off x="-1980000" y="3600000"/>
            <a:ext cx="900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Josaphat</a:t>
            </a:r>
            <a:r>
              <a:rPr lang="de-DE" dirty="0">
                <a:solidFill>
                  <a:schemeClr val="tx1"/>
                </a:solidFill>
              </a:rPr>
              <a:t> (25)</a:t>
            </a:r>
          </a:p>
        </p:txBody>
      </p:sp>
      <p:sp>
        <p:nvSpPr>
          <p:cNvPr id="10" name="Rechteck 9">
            <a:extLst>
              <a:ext uri="{FF2B5EF4-FFF2-40B4-BE49-F238E27FC236}">
                <a16:creationId xmlns:a16="http://schemas.microsoft.com/office/drawing/2014/main" id="{3F176529-1097-4FA0-BE4B-AFF2CE0F0B33}"/>
              </a:ext>
            </a:extLst>
          </p:cNvPr>
          <p:cNvSpPr/>
          <p:nvPr/>
        </p:nvSpPr>
        <p:spPr>
          <a:xfrm>
            <a:off x="3600000" y="2520000"/>
            <a:ext cx="4320000"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Joram (12)</a:t>
            </a:r>
          </a:p>
        </p:txBody>
      </p:sp>
      <p:sp>
        <p:nvSpPr>
          <p:cNvPr id="5" name="Rechteck 4">
            <a:extLst>
              <a:ext uri="{FF2B5EF4-FFF2-40B4-BE49-F238E27FC236}">
                <a16:creationId xmlns:a16="http://schemas.microsoft.com/office/drawing/2014/main" id="{F65925EB-5944-4073-BBFC-78548EAF12F5}"/>
              </a:ext>
            </a:extLst>
          </p:cNvPr>
          <p:cNvSpPr/>
          <p:nvPr/>
        </p:nvSpPr>
        <p:spPr>
          <a:xfrm>
            <a:off x="-3776400" y="2520000"/>
            <a:ext cx="7920000" cy="379562"/>
          </a:xfrm>
          <a:prstGeom prst="rect">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				Ahab (22)</a:t>
            </a:r>
          </a:p>
        </p:txBody>
      </p:sp>
      <p:grpSp>
        <p:nvGrpSpPr>
          <p:cNvPr id="7" name="Gruppieren 6">
            <a:extLst>
              <a:ext uri="{FF2B5EF4-FFF2-40B4-BE49-F238E27FC236}">
                <a16:creationId xmlns:a16="http://schemas.microsoft.com/office/drawing/2014/main" id="{D5C2F17E-36AA-4C01-BD66-8DAA03A20820}"/>
              </a:ext>
            </a:extLst>
          </p:cNvPr>
          <p:cNvGrpSpPr/>
          <p:nvPr/>
        </p:nvGrpSpPr>
        <p:grpSpPr>
          <a:xfrm>
            <a:off x="3175506" y="2520000"/>
            <a:ext cx="1208985" cy="379562"/>
            <a:chOff x="5485490" y="2678744"/>
            <a:chExt cx="1208985" cy="379562"/>
          </a:xfrm>
        </p:grpSpPr>
        <p:sp>
          <p:nvSpPr>
            <p:cNvPr id="8" name="Rechteck 7">
              <a:extLst>
                <a:ext uri="{FF2B5EF4-FFF2-40B4-BE49-F238E27FC236}">
                  <a16:creationId xmlns:a16="http://schemas.microsoft.com/office/drawing/2014/main" id="{6B635511-E929-410A-98D7-1B7DBEFDFF74}"/>
                </a:ext>
              </a:extLst>
            </p:cNvPr>
            <p:cNvSpPr/>
            <p:nvPr/>
          </p:nvSpPr>
          <p:spPr>
            <a:xfrm>
              <a:off x="5733584" y="2678744"/>
              <a:ext cx="720000" cy="379562"/>
            </a:xfrm>
            <a:prstGeom prst="rect">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B70338CB-477F-4A81-8D2F-375B15A3BF10}"/>
                </a:ext>
              </a:extLst>
            </p:cNvPr>
            <p:cNvSpPr txBox="1"/>
            <p:nvPr/>
          </p:nvSpPr>
          <p:spPr>
            <a:xfrm>
              <a:off x="5485490" y="2683859"/>
              <a:ext cx="1208985" cy="369332"/>
            </a:xfrm>
            <a:prstGeom prst="rect">
              <a:avLst/>
            </a:prstGeom>
            <a:noFill/>
            <a:ln>
              <a:noFill/>
            </a:ln>
          </p:spPr>
          <p:txBody>
            <a:bodyPr wrap="none" rtlCol="0">
              <a:spAutoFit/>
            </a:bodyPr>
            <a:lstStyle/>
            <a:p>
              <a:pPr algn="ctr"/>
              <a:r>
                <a:rPr lang="de-DE" dirty="0" err="1">
                  <a:solidFill>
                    <a:schemeClr val="bg1"/>
                  </a:solidFill>
                </a:rPr>
                <a:t>Ahasja</a:t>
              </a:r>
              <a:r>
                <a:rPr lang="de-DE" dirty="0">
                  <a:solidFill>
                    <a:schemeClr val="bg1"/>
                  </a:solidFill>
                </a:rPr>
                <a:t> (2)</a:t>
              </a:r>
            </a:p>
          </p:txBody>
        </p:sp>
      </p:grpSp>
      <p:sp>
        <p:nvSpPr>
          <p:cNvPr id="12" name="Rechteck 11">
            <a:extLst>
              <a:ext uri="{FF2B5EF4-FFF2-40B4-BE49-F238E27FC236}">
                <a16:creationId xmlns:a16="http://schemas.microsoft.com/office/drawing/2014/main" id="{485D3401-2833-43B8-A3C1-11F23C45195B}"/>
              </a:ext>
            </a:extLst>
          </p:cNvPr>
          <p:cNvSpPr/>
          <p:nvPr/>
        </p:nvSpPr>
        <p:spPr>
          <a:xfrm>
            <a:off x="7919999" y="2520000"/>
            <a:ext cx="4929225"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Jehu (28)</a:t>
            </a:r>
          </a:p>
        </p:txBody>
      </p:sp>
      <p:sp>
        <p:nvSpPr>
          <p:cNvPr id="13" name="Rechteck 12">
            <a:extLst>
              <a:ext uri="{FF2B5EF4-FFF2-40B4-BE49-F238E27FC236}">
                <a16:creationId xmlns:a16="http://schemas.microsoft.com/office/drawing/2014/main" id="{DCDC4C39-D28C-4581-9843-683C8D31DFDC}"/>
              </a:ext>
            </a:extLst>
          </p:cNvPr>
          <p:cNvSpPr/>
          <p:nvPr/>
        </p:nvSpPr>
        <p:spPr>
          <a:xfrm>
            <a:off x="5580000" y="3600000"/>
            <a:ext cx="2880000" cy="37956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Joram (8)</a:t>
            </a:r>
          </a:p>
        </p:txBody>
      </p:sp>
      <p:sp>
        <p:nvSpPr>
          <p:cNvPr id="11" name="Pfeil: nach rechts 10">
            <a:extLst>
              <a:ext uri="{FF2B5EF4-FFF2-40B4-BE49-F238E27FC236}">
                <a16:creationId xmlns:a16="http://schemas.microsoft.com/office/drawing/2014/main" id="{A8D9DAD8-8B4D-4461-8814-6A92CF89AD98}"/>
              </a:ext>
            </a:extLst>
          </p:cNvPr>
          <p:cNvSpPr/>
          <p:nvPr/>
        </p:nvSpPr>
        <p:spPr>
          <a:xfrm>
            <a:off x="-360000" y="1925718"/>
            <a:ext cx="8280000" cy="514063"/>
          </a:xfrm>
          <a:prstGeom prst="rightArrow">
            <a:avLst/>
          </a:prstGeom>
          <a:solidFill>
            <a:schemeClr val="accent4">
              <a:lumMod val="60000"/>
              <a:lumOff val="40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2.Dynastie: </a:t>
            </a:r>
            <a:r>
              <a:rPr lang="de-DE" dirty="0" err="1"/>
              <a:t>Omri</a:t>
            </a:r>
            <a:endParaRPr lang="de-DE" dirty="0"/>
          </a:p>
        </p:txBody>
      </p:sp>
      <p:sp>
        <p:nvSpPr>
          <p:cNvPr id="23" name="Pfeil: nach rechts 22">
            <a:extLst>
              <a:ext uri="{FF2B5EF4-FFF2-40B4-BE49-F238E27FC236}">
                <a16:creationId xmlns:a16="http://schemas.microsoft.com/office/drawing/2014/main" id="{34E6EDB8-9866-4BB0-8349-CD69084C7A05}"/>
              </a:ext>
            </a:extLst>
          </p:cNvPr>
          <p:cNvSpPr/>
          <p:nvPr/>
        </p:nvSpPr>
        <p:spPr>
          <a:xfrm>
            <a:off x="7920000" y="1925717"/>
            <a:ext cx="4831275"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3.Dynastie: Jehu (102)</a:t>
            </a:r>
          </a:p>
        </p:txBody>
      </p:sp>
      <p:grpSp>
        <p:nvGrpSpPr>
          <p:cNvPr id="15" name="Gruppieren 14">
            <a:extLst>
              <a:ext uri="{FF2B5EF4-FFF2-40B4-BE49-F238E27FC236}">
                <a16:creationId xmlns:a16="http://schemas.microsoft.com/office/drawing/2014/main" id="{D3FB67AA-EA39-4DBF-8806-050374615C5A}"/>
              </a:ext>
            </a:extLst>
          </p:cNvPr>
          <p:cNvGrpSpPr/>
          <p:nvPr/>
        </p:nvGrpSpPr>
        <p:grpSpPr>
          <a:xfrm>
            <a:off x="7680692" y="3600000"/>
            <a:ext cx="1208985" cy="380282"/>
            <a:chOff x="5698952" y="2678744"/>
            <a:chExt cx="1208985" cy="380282"/>
          </a:xfrm>
        </p:grpSpPr>
        <p:sp>
          <p:nvSpPr>
            <p:cNvPr id="16" name="Rechteck 15">
              <a:extLst>
                <a:ext uri="{FF2B5EF4-FFF2-40B4-BE49-F238E27FC236}">
                  <a16:creationId xmlns:a16="http://schemas.microsoft.com/office/drawing/2014/main" id="{0D3FD9B7-BB7C-4895-9441-7447C1CE82A6}"/>
                </a:ext>
              </a:extLst>
            </p:cNvPr>
            <p:cNvSpPr/>
            <p:nvPr/>
          </p:nvSpPr>
          <p:spPr>
            <a:xfrm>
              <a:off x="6118260" y="2678744"/>
              <a:ext cx="360000" cy="3795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4B29A7D7-22F6-4A04-BF16-38A805E3FD35}"/>
                </a:ext>
              </a:extLst>
            </p:cNvPr>
            <p:cNvSpPr txBox="1"/>
            <p:nvPr/>
          </p:nvSpPr>
          <p:spPr>
            <a:xfrm>
              <a:off x="5698952" y="2689694"/>
              <a:ext cx="1208985" cy="369332"/>
            </a:xfrm>
            <a:prstGeom prst="rect">
              <a:avLst/>
            </a:prstGeom>
            <a:noFill/>
            <a:ln>
              <a:noFill/>
            </a:ln>
          </p:spPr>
          <p:txBody>
            <a:bodyPr wrap="none" rtlCol="0">
              <a:spAutoFit/>
            </a:bodyPr>
            <a:lstStyle/>
            <a:p>
              <a:pPr algn="ctr"/>
              <a:r>
                <a:rPr lang="de-DE" dirty="0" err="1"/>
                <a:t>Ahasja</a:t>
              </a:r>
              <a:r>
                <a:rPr lang="de-DE" dirty="0"/>
                <a:t> (1)</a:t>
              </a:r>
            </a:p>
          </p:txBody>
        </p:sp>
      </p:grpSp>
      <p:grpSp>
        <p:nvGrpSpPr>
          <p:cNvPr id="20" name="Gruppieren 19">
            <a:extLst>
              <a:ext uri="{FF2B5EF4-FFF2-40B4-BE49-F238E27FC236}">
                <a16:creationId xmlns:a16="http://schemas.microsoft.com/office/drawing/2014/main" id="{1794DDE1-798C-445D-A6A4-38DC25727733}"/>
              </a:ext>
            </a:extLst>
          </p:cNvPr>
          <p:cNvGrpSpPr/>
          <p:nvPr/>
        </p:nvGrpSpPr>
        <p:grpSpPr>
          <a:xfrm>
            <a:off x="11148123" y="3600000"/>
            <a:ext cx="1603152" cy="379562"/>
            <a:chOff x="5920398" y="2678744"/>
            <a:chExt cx="1603152" cy="379562"/>
          </a:xfrm>
        </p:grpSpPr>
        <p:sp>
          <p:nvSpPr>
            <p:cNvPr id="21" name="Rechteck 20">
              <a:extLst>
                <a:ext uri="{FF2B5EF4-FFF2-40B4-BE49-F238E27FC236}">
                  <a16:creationId xmlns:a16="http://schemas.microsoft.com/office/drawing/2014/main" id="{49F0C3D1-4AC2-4590-BBFB-499D249AED8D}"/>
                </a:ext>
              </a:extLst>
            </p:cNvPr>
            <p:cNvSpPr/>
            <p:nvPr/>
          </p:nvSpPr>
          <p:spPr>
            <a:xfrm>
              <a:off x="6112275" y="2678744"/>
              <a:ext cx="1411275"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2" name="Textfeld 21">
              <a:extLst>
                <a:ext uri="{FF2B5EF4-FFF2-40B4-BE49-F238E27FC236}">
                  <a16:creationId xmlns:a16="http://schemas.microsoft.com/office/drawing/2014/main" id="{B753B725-F694-49CF-AECB-E0B17D8809E2}"/>
                </a:ext>
              </a:extLst>
            </p:cNvPr>
            <p:cNvSpPr txBox="1"/>
            <p:nvPr/>
          </p:nvSpPr>
          <p:spPr>
            <a:xfrm>
              <a:off x="5920398" y="2682823"/>
              <a:ext cx="1043877" cy="369332"/>
            </a:xfrm>
            <a:prstGeom prst="rect">
              <a:avLst/>
            </a:prstGeom>
            <a:noFill/>
            <a:ln>
              <a:noFill/>
            </a:ln>
          </p:spPr>
          <p:txBody>
            <a:bodyPr wrap="none" rtlCol="0">
              <a:spAutoFit/>
            </a:bodyPr>
            <a:lstStyle/>
            <a:p>
              <a:pPr algn="ctr"/>
              <a:r>
                <a:rPr lang="de-DE" dirty="0"/>
                <a:t>Joas (40)</a:t>
              </a:r>
            </a:p>
          </p:txBody>
        </p:sp>
      </p:grpSp>
      <p:sp>
        <p:nvSpPr>
          <p:cNvPr id="31" name="Rechteck 30">
            <a:extLst>
              <a:ext uri="{FF2B5EF4-FFF2-40B4-BE49-F238E27FC236}">
                <a16:creationId xmlns:a16="http://schemas.microsoft.com/office/drawing/2014/main" id="{476CDC24-3B15-4C0D-910C-DBF1FD214C47}"/>
              </a:ext>
            </a:extLst>
          </p:cNvPr>
          <p:cNvSpPr/>
          <p:nvPr/>
        </p:nvSpPr>
        <p:spPr>
          <a:xfrm>
            <a:off x="5398704" y="4139249"/>
            <a:ext cx="7812000" cy="237600"/>
          </a:xfrm>
          <a:prstGeom prst="rect">
            <a:avLst/>
          </a:prstGeom>
          <a:gradFill flip="none" rotWithShape="1">
            <a:gsLst>
              <a:gs pos="14000">
                <a:srgbClr val="FFC000"/>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Elisa der Sohn </a:t>
            </a:r>
            <a:r>
              <a:rPr lang="de-DE" dirty="0" err="1">
                <a:solidFill>
                  <a:schemeClr val="tx1"/>
                </a:solidFill>
              </a:rPr>
              <a:t>Saphats</a:t>
            </a:r>
            <a:endParaRPr lang="de-DE" dirty="0">
              <a:solidFill>
                <a:schemeClr val="tx1"/>
              </a:solidFill>
            </a:endParaRPr>
          </a:p>
        </p:txBody>
      </p:sp>
      <p:sp>
        <p:nvSpPr>
          <p:cNvPr id="25" name="Rechteck 24">
            <a:extLst>
              <a:ext uri="{FF2B5EF4-FFF2-40B4-BE49-F238E27FC236}">
                <a16:creationId xmlns:a16="http://schemas.microsoft.com/office/drawing/2014/main" id="{D920E079-1A91-48A8-AEE3-34DAC38863CC}"/>
              </a:ext>
            </a:extLst>
          </p:cNvPr>
          <p:cNvSpPr/>
          <p:nvPr/>
        </p:nvSpPr>
        <p:spPr>
          <a:xfrm>
            <a:off x="-360000" y="4139249"/>
            <a:ext cx="7380000" cy="237600"/>
          </a:xfrm>
          <a:prstGeom prst="rect">
            <a:avLst/>
          </a:prstGeom>
          <a:gradFill flip="none" rotWithShape="1">
            <a:gsLst>
              <a:gs pos="82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Elia der </a:t>
            </a:r>
            <a:r>
              <a:rPr lang="de-DE" dirty="0" err="1">
                <a:solidFill>
                  <a:schemeClr val="tx1"/>
                </a:solidFill>
              </a:rPr>
              <a:t>Tisbiter</a:t>
            </a:r>
            <a:endParaRPr lang="de-DE" dirty="0">
              <a:solidFill>
                <a:schemeClr val="tx1"/>
              </a:solidFill>
            </a:endParaRPr>
          </a:p>
        </p:txBody>
      </p:sp>
      <p:pic>
        <p:nvPicPr>
          <p:cNvPr id="39" name="Picture 2" descr="Arm, Waffen, Hand, Hände, Icon, Schütteln">
            <a:extLst>
              <a:ext uri="{FF2B5EF4-FFF2-40B4-BE49-F238E27FC236}">
                <a16:creationId xmlns:a16="http://schemas.microsoft.com/office/drawing/2014/main" id="{EEC6ADEE-C8F1-45A2-800F-115455766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04" y="2977338"/>
            <a:ext cx="658595" cy="531688"/>
          </a:xfrm>
          <a:prstGeom prst="rect">
            <a:avLst/>
          </a:prstGeom>
          <a:noFill/>
          <a:extLst>
            <a:ext uri="{909E8E84-426E-40DD-AFC4-6F175D3DCCD1}">
              <a14:hiddenFill xmlns:a14="http://schemas.microsoft.com/office/drawing/2010/main">
                <a:solidFill>
                  <a:srgbClr val="FFFFFF"/>
                </a:solidFill>
              </a14:hiddenFill>
            </a:ext>
          </a:extLst>
        </p:spPr>
      </p:pic>
      <p:sp>
        <p:nvSpPr>
          <p:cNvPr id="35" name="Rechteck 34">
            <a:extLst>
              <a:ext uri="{FF2B5EF4-FFF2-40B4-BE49-F238E27FC236}">
                <a16:creationId xmlns:a16="http://schemas.microsoft.com/office/drawing/2014/main" id="{AF4D30B1-7980-400A-95BC-731AB463C282}"/>
              </a:ext>
            </a:extLst>
          </p:cNvPr>
          <p:cNvSpPr/>
          <p:nvPr/>
        </p:nvSpPr>
        <p:spPr>
          <a:xfrm>
            <a:off x="-204000" y="899999"/>
            <a:ext cx="1260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Hasael</a:t>
            </a:r>
            <a:r>
              <a:rPr lang="de-DE" dirty="0"/>
              <a:t>)</a:t>
            </a:r>
          </a:p>
        </p:txBody>
      </p:sp>
    </p:spTree>
    <p:extLst>
      <p:ext uri="{BB962C8B-B14F-4D97-AF65-F5344CB8AC3E}">
        <p14:creationId xmlns:p14="http://schemas.microsoft.com/office/powerpoint/2010/main" val="346614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2" grpId="0" animBg="1"/>
      <p:bldP spid="29"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a:extLst>
              <a:ext uri="{FF2B5EF4-FFF2-40B4-BE49-F238E27FC236}">
                <a16:creationId xmlns:a16="http://schemas.microsoft.com/office/drawing/2014/main" id="{B26B3554-150D-4970-B6B5-344793918CD7}"/>
              </a:ext>
            </a:extLst>
          </p:cNvPr>
          <p:cNvGrpSpPr/>
          <p:nvPr/>
        </p:nvGrpSpPr>
        <p:grpSpPr>
          <a:xfrm>
            <a:off x="10322806" y="1109205"/>
            <a:ext cx="867510" cy="1419453"/>
            <a:chOff x="2624319" y="1347126"/>
            <a:chExt cx="867510" cy="1419453"/>
          </a:xfrm>
        </p:grpSpPr>
        <p:sp>
          <p:nvSpPr>
            <p:cNvPr id="21" name="Pfeil: nach rechts 20">
              <a:extLst>
                <a:ext uri="{FF2B5EF4-FFF2-40B4-BE49-F238E27FC236}">
                  <a16:creationId xmlns:a16="http://schemas.microsoft.com/office/drawing/2014/main" id="{BCF68505-AA1E-41D3-B736-5EDBF839A412}"/>
                </a:ext>
              </a:extLst>
            </p:cNvPr>
            <p:cNvSpPr/>
            <p:nvPr/>
          </p:nvSpPr>
          <p:spPr>
            <a:xfrm rot="5400000" flipV="1">
              <a:off x="2348347" y="1878034"/>
              <a:ext cx="1419453" cy="357638"/>
            </a:xfrm>
            <a:prstGeom prst="rightArrow">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B7BCDE15-2E2D-4ADC-9D9A-AAE8F50354A7}"/>
                </a:ext>
              </a:extLst>
            </p:cNvPr>
            <p:cNvPicPr>
              <a:picLocks noChangeAspect="1"/>
            </p:cNvPicPr>
            <p:nvPr/>
          </p:nvPicPr>
          <p:blipFill>
            <a:blip r:embed="rId2"/>
            <a:stretch>
              <a:fillRect/>
            </a:stretch>
          </p:blipFill>
          <p:spPr>
            <a:xfrm>
              <a:off x="2624319" y="1600712"/>
              <a:ext cx="867510" cy="550872"/>
            </a:xfrm>
            <a:prstGeom prst="rect">
              <a:avLst/>
            </a:prstGeom>
            <a:effectLst>
              <a:glow rad="101600">
                <a:schemeClr val="bg1">
                  <a:alpha val="60000"/>
                </a:schemeClr>
              </a:glow>
            </a:effectLst>
          </p:spPr>
        </p:pic>
      </p:grpSp>
      <p:sp>
        <p:nvSpPr>
          <p:cNvPr id="16" name="Legende: mit Linie mit Akzentuierungsbalken 15">
            <a:extLst>
              <a:ext uri="{FF2B5EF4-FFF2-40B4-BE49-F238E27FC236}">
                <a16:creationId xmlns:a16="http://schemas.microsoft.com/office/drawing/2014/main" id="{C588CE00-38FF-4C3F-B3DF-831669988568}"/>
              </a:ext>
            </a:extLst>
          </p:cNvPr>
          <p:cNvSpPr/>
          <p:nvPr/>
        </p:nvSpPr>
        <p:spPr>
          <a:xfrm rot="5400000">
            <a:off x="8950701" y="4570224"/>
            <a:ext cx="1391617" cy="1611169"/>
          </a:xfrm>
          <a:prstGeom prst="accentCallout1">
            <a:avLst>
              <a:gd name="adj1" fmla="val 39201"/>
              <a:gd name="adj2" fmla="val -11383"/>
              <a:gd name="adj3" fmla="val -24074"/>
              <a:gd name="adj4" fmla="val -120564"/>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Joahas</a:t>
            </a:r>
            <a:r>
              <a:rPr lang="de-DE" dirty="0">
                <a:solidFill>
                  <a:schemeClr val="tx1"/>
                </a:solidFill>
              </a:rPr>
              <a:t> wird von den Aramäern vernichtend geschlagen</a:t>
            </a:r>
          </a:p>
        </p:txBody>
      </p:sp>
      <p:sp>
        <p:nvSpPr>
          <p:cNvPr id="12" name="Legende: mit Linie mit Akzentuierungsbalken 11">
            <a:extLst>
              <a:ext uri="{FF2B5EF4-FFF2-40B4-BE49-F238E27FC236}">
                <a16:creationId xmlns:a16="http://schemas.microsoft.com/office/drawing/2014/main" id="{52A2E388-05D1-4AB9-B6F5-0FC8F8104249}"/>
              </a:ext>
            </a:extLst>
          </p:cNvPr>
          <p:cNvSpPr/>
          <p:nvPr/>
        </p:nvSpPr>
        <p:spPr>
          <a:xfrm rot="5400000">
            <a:off x="4631183" y="4570228"/>
            <a:ext cx="1391617" cy="1611169"/>
          </a:xfrm>
          <a:prstGeom prst="accentCallout1">
            <a:avLst>
              <a:gd name="adj1" fmla="val 39201"/>
              <a:gd name="adj2" fmla="val -11383"/>
              <a:gd name="adj3" fmla="val 16789"/>
              <a:gd name="adj4" fmla="val -117060"/>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Im 23. Jahr des Joas wird </a:t>
            </a:r>
            <a:r>
              <a:rPr lang="de-DE" b="1" dirty="0" err="1">
                <a:solidFill>
                  <a:schemeClr val="tx1"/>
                </a:solidFill>
              </a:rPr>
              <a:t>Joahas</a:t>
            </a:r>
            <a:r>
              <a:rPr lang="de-DE" dirty="0">
                <a:solidFill>
                  <a:schemeClr val="tx1"/>
                </a:solidFill>
              </a:rPr>
              <a:t> König über Israel</a:t>
            </a:r>
          </a:p>
        </p:txBody>
      </p:sp>
      <p:sp>
        <p:nvSpPr>
          <p:cNvPr id="2" name="Titel 1">
            <a:extLst>
              <a:ext uri="{FF2B5EF4-FFF2-40B4-BE49-F238E27FC236}">
                <a16:creationId xmlns:a16="http://schemas.microsoft.com/office/drawing/2014/main" id="{424B91DE-DF01-4C08-A0DB-4046B05843E3}"/>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49BA87B5-A703-4F47-8834-29B8FA326F93}"/>
              </a:ext>
            </a:extLst>
          </p:cNvPr>
          <p:cNvSpPr/>
          <p:nvPr/>
        </p:nvSpPr>
        <p:spPr>
          <a:xfrm>
            <a:off x="-853201" y="3600000"/>
            <a:ext cx="1440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Joas (40)</a:t>
            </a:r>
          </a:p>
        </p:txBody>
      </p:sp>
      <p:sp>
        <p:nvSpPr>
          <p:cNvPr id="5" name="Rechteck 4">
            <a:extLst>
              <a:ext uri="{FF2B5EF4-FFF2-40B4-BE49-F238E27FC236}">
                <a16:creationId xmlns:a16="http://schemas.microsoft.com/office/drawing/2014/main" id="{06AD2775-2272-40BE-B509-9DB23746C99C}"/>
              </a:ext>
            </a:extLst>
          </p:cNvPr>
          <p:cNvSpPr/>
          <p:nvPr/>
        </p:nvSpPr>
        <p:spPr>
          <a:xfrm>
            <a:off x="-4273200" y="2520000"/>
            <a:ext cx="10080000"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Jehu (28)</a:t>
            </a:r>
          </a:p>
        </p:txBody>
      </p:sp>
      <p:sp>
        <p:nvSpPr>
          <p:cNvPr id="6" name="Pfeil: nach rechts 5">
            <a:extLst>
              <a:ext uri="{FF2B5EF4-FFF2-40B4-BE49-F238E27FC236}">
                <a16:creationId xmlns:a16="http://schemas.microsoft.com/office/drawing/2014/main" id="{6C56A831-8757-419E-8A52-3733CACE83B9}"/>
              </a:ext>
            </a:extLst>
          </p:cNvPr>
          <p:cNvSpPr/>
          <p:nvPr/>
        </p:nvSpPr>
        <p:spPr>
          <a:xfrm>
            <a:off x="-314325" y="1925717"/>
            <a:ext cx="13075125"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3.Dynastie: Jehu (102)</a:t>
            </a:r>
          </a:p>
        </p:txBody>
      </p:sp>
      <p:sp>
        <p:nvSpPr>
          <p:cNvPr id="10" name="Legende: mit Linie mit Akzentuierungsbalken 9">
            <a:extLst>
              <a:ext uri="{FF2B5EF4-FFF2-40B4-BE49-F238E27FC236}">
                <a16:creationId xmlns:a16="http://schemas.microsoft.com/office/drawing/2014/main" id="{0B60754D-DBB7-4438-9278-9D458A9275B3}"/>
              </a:ext>
            </a:extLst>
          </p:cNvPr>
          <p:cNvSpPr/>
          <p:nvPr/>
        </p:nvSpPr>
        <p:spPr>
          <a:xfrm rot="5400000">
            <a:off x="2662174" y="4308098"/>
            <a:ext cx="1391617" cy="2135424"/>
          </a:xfrm>
          <a:prstGeom prst="accentCallout1">
            <a:avLst>
              <a:gd name="adj1" fmla="val 39201"/>
              <a:gd name="adj2" fmla="val -11383"/>
              <a:gd name="adj3" fmla="val -49673"/>
              <a:gd name="adj4" fmla="val -45220"/>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Joas </a:t>
            </a:r>
            <a:r>
              <a:rPr lang="de-DE" dirty="0">
                <a:solidFill>
                  <a:schemeClr val="tx1"/>
                </a:solidFill>
              </a:rPr>
              <a:t>lässt den zerstörten Tempel renovieren, was aber erst im 23. Jahr begonnen wird. </a:t>
            </a:r>
          </a:p>
        </p:txBody>
      </p:sp>
      <p:sp>
        <p:nvSpPr>
          <p:cNvPr id="7" name="Rechteck 6">
            <a:extLst>
              <a:ext uri="{FF2B5EF4-FFF2-40B4-BE49-F238E27FC236}">
                <a16:creationId xmlns:a16="http://schemas.microsoft.com/office/drawing/2014/main" id="{CE8DE59D-8A21-4192-A760-9AC753F8E35C}"/>
              </a:ext>
            </a:extLst>
          </p:cNvPr>
          <p:cNvSpPr/>
          <p:nvPr/>
        </p:nvSpPr>
        <p:spPr>
          <a:xfrm>
            <a:off x="5806800" y="2520000"/>
            <a:ext cx="6120000" cy="379562"/>
          </a:xfrm>
          <a:prstGeom prst="rect">
            <a:avLst/>
          </a:prstGeom>
          <a:solidFill>
            <a:schemeClr val="accent2">
              <a:lumMod val="75000"/>
            </a:schemeClr>
          </a:solidFill>
          <a:ln>
            <a:solidFill>
              <a:schemeClr val="accent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Joahas</a:t>
            </a:r>
            <a:r>
              <a:rPr lang="de-DE" dirty="0"/>
              <a:t> (17)</a:t>
            </a:r>
          </a:p>
        </p:txBody>
      </p:sp>
      <p:sp>
        <p:nvSpPr>
          <p:cNvPr id="8" name="Rechteck 7">
            <a:extLst>
              <a:ext uri="{FF2B5EF4-FFF2-40B4-BE49-F238E27FC236}">
                <a16:creationId xmlns:a16="http://schemas.microsoft.com/office/drawing/2014/main" id="{581BEA9B-CFFB-4429-892D-CCCEC25E2EBA}"/>
              </a:ext>
            </a:extLst>
          </p:cNvPr>
          <p:cNvSpPr/>
          <p:nvPr/>
        </p:nvSpPr>
        <p:spPr>
          <a:xfrm>
            <a:off x="11926801" y="2520000"/>
            <a:ext cx="465224"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4" name="Legende: mit Linie mit Akzentuierungsbalken 13">
            <a:extLst>
              <a:ext uri="{FF2B5EF4-FFF2-40B4-BE49-F238E27FC236}">
                <a16:creationId xmlns:a16="http://schemas.microsoft.com/office/drawing/2014/main" id="{5F93EA72-B989-4074-95C3-CF2233F3753F}"/>
              </a:ext>
            </a:extLst>
          </p:cNvPr>
          <p:cNvSpPr/>
          <p:nvPr/>
        </p:nvSpPr>
        <p:spPr>
          <a:xfrm rot="5400000">
            <a:off x="6809230" y="4100832"/>
            <a:ext cx="1391617" cy="2549952"/>
          </a:xfrm>
          <a:prstGeom prst="accentCallout1">
            <a:avLst>
              <a:gd name="adj1" fmla="val 39201"/>
              <a:gd name="adj2" fmla="val -11383"/>
              <a:gd name="adj3" fmla="val -8732"/>
              <a:gd name="adj4" fmla="val -4784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Nachdem der Priester </a:t>
            </a:r>
            <a:r>
              <a:rPr lang="de-DE" b="1" dirty="0" err="1">
                <a:solidFill>
                  <a:schemeClr val="tx1"/>
                </a:solidFill>
              </a:rPr>
              <a:t>Jojada</a:t>
            </a:r>
            <a:r>
              <a:rPr lang="de-DE" b="1" dirty="0">
                <a:solidFill>
                  <a:schemeClr val="tx1"/>
                </a:solidFill>
              </a:rPr>
              <a:t> </a:t>
            </a:r>
            <a:r>
              <a:rPr lang="de-DE" dirty="0">
                <a:solidFill>
                  <a:schemeClr val="tx1"/>
                </a:solidFill>
              </a:rPr>
              <a:t>stirbt, wird Joas gottlos und tötet dessen Sohn Sacharja, der gegen ihn prophezeit</a:t>
            </a:r>
          </a:p>
        </p:txBody>
      </p:sp>
      <p:sp>
        <p:nvSpPr>
          <p:cNvPr id="9" name="Rechteck 8">
            <a:extLst>
              <a:ext uri="{FF2B5EF4-FFF2-40B4-BE49-F238E27FC236}">
                <a16:creationId xmlns:a16="http://schemas.microsoft.com/office/drawing/2014/main" id="{14B8F7D9-ACF7-4799-9E7E-87C9527955C2}"/>
              </a:ext>
            </a:extLst>
          </p:cNvPr>
          <p:cNvSpPr/>
          <p:nvPr/>
        </p:nvSpPr>
        <p:spPr>
          <a:xfrm>
            <a:off x="0" y="4139249"/>
            <a:ext cx="12312000" cy="237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Elisa der Sohn </a:t>
            </a:r>
            <a:r>
              <a:rPr lang="de-DE" dirty="0" err="1">
                <a:solidFill>
                  <a:schemeClr val="tx1"/>
                </a:solidFill>
              </a:rPr>
              <a:t>Saphats</a:t>
            </a:r>
            <a:endParaRPr lang="de-DE" dirty="0">
              <a:solidFill>
                <a:schemeClr val="tx1"/>
              </a:solidFill>
            </a:endParaRPr>
          </a:p>
        </p:txBody>
      </p:sp>
      <p:sp>
        <p:nvSpPr>
          <p:cNvPr id="17" name="Legende: mit Linie mit Akzentuierungsbalken 16">
            <a:extLst>
              <a:ext uri="{FF2B5EF4-FFF2-40B4-BE49-F238E27FC236}">
                <a16:creationId xmlns:a16="http://schemas.microsoft.com/office/drawing/2014/main" id="{387BD0B3-987B-43AC-8838-C032710056DE}"/>
              </a:ext>
            </a:extLst>
          </p:cNvPr>
          <p:cNvSpPr/>
          <p:nvPr/>
        </p:nvSpPr>
        <p:spPr>
          <a:xfrm rot="5400000">
            <a:off x="10621006" y="4570224"/>
            <a:ext cx="1391617" cy="1611169"/>
          </a:xfrm>
          <a:prstGeom prst="accentCallout1">
            <a:avLst>
              <a:gd name="adj1" fmla="val 39201"/>
              <a:gd name="adj2" fmla="val -11383"/>
              <a:gd name="adj3" fmla="val 11492"/>
              <a:gd name="adj4" fmla="val -12406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Im 37. Jahr des Joas wird </a:t>
            </a:r>
            <a:r>
              <a:rPr lang="de-DE" b="1" dirty="0">
                <a:solidFill>
                  <a:schemeClr val="tx1"/>
                </a:solidFill>
              </a:rPr>
              <a:t>Joas</a:t>
            </a:r>
            <a:r>
              <a:rPr lang="de-DE" dirty="0">
                <a:solidFill>
                  <a:schemeClr val="tx1"/>
                </a:solidFill>
              </a:rPr>
              <a:t> König über Israel</a:t>
            </a:r>
          </a:p>
        </p:txBody>
      </p:sp>
      <p:sp>
        <p:nvSpPr>
          <p:cNvPr id="18" name="Legende: mit Linie mit Akzentuierungsbalken 17">
            <a:extLst>
              <a:ext uri="{FF2B5EF4-FFF2-40B4-BE49-F238E27FC236}">
                <a16:creationId xmlns:a16="http://schemas.microsoft.com/office/drawing/2014/main" id="{AB79FCCF-418E-42EB-A7B9-E1DA7FEB7D9B}"/>
              </a:ext>
            </a:extLst>
          </p:cNvPr>
          <p:cNvSpPr/>
          <p:nvPr/>
        </p:nvSpPr>
        <p:spPr>
          <a:xfrm rot="5400000">
            <a:off x="441503" y="4308098"/>
            <a:ext cx="1391617" cy="2135423"/>
          </a:xfrm>
          <a:prstGeom prst="accentCallout1">
            <a:avLst>
              <a:gd name="adj1" fmla="val 39201"/>
              <a:gd name="adj2" fmla="val -11383"/>
              <a:gd name="adj3" fmla="val -70276"/>
              <a:gd name="adj4" fmla="val -30327"/>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Elisas</a:t>
            </a:r>
            <a:r>
              <a:rPr lang="de-DE" dirty="0">
                <a:solidFill>
                  <a:schemeClr val="tx1"/>
                </a:solidFill>
              </a:rPr>
              <a:t> Wirken:</a:t>
            </a:r>
          </a:p>
          <a:p>
            <a:pPr marL="285750" indent="-285750">
              <a:buFont typeface="Arial" panose="020B0604020202020204" pitchFamily="34" charset="0"/>
              <a:buChar char="•"/>
            </a:pPr>
            <a:r>
              <a:rPr lang="de-DE" sz="1400" dirty="0">
                <a:solidFill>
                  <a:schemeClr val="tx1"/>
                </a:solidFill>
              </a:rPr>
              <a:t>Ölvermehrung</a:t>
            </a:r>
          </a:p>
          <a:p>
            <a:pPr marL="285750" indent="-285750">
              <a:buFont typeface="Arial" panose="020B0604020202020204" pitchFamily="34" charset="0"/>
              <a:buChar char="•"/>
            </a:pPr>
            <a:r>
              <a:rPr lang="de-DE" sz="1400" dirty="0">
                <a:solidFill>
                  <a:schemeClr val="tx1"/>
                </a:solidFill>
              </a:rPr>
              <a:t>Wunder in </a:t>
            </a:r>
            <a:r>
              <a:rPr lang="de-DE" sz="1400" dirty="0" err="1">
                <a:solidFill>
                  <a:schemeClr val="tx1"/>
                </a:solidFill>
              </a:rPr>
              <a:t>Schunem</a:t>
            </a:r>
            <a:endParaRPr lang="de-DE" sz="1400" dirty="0">
              <a:solidFill>
                <a:schemeClr val="tx1"/>
              </a:solidFill>
            </a:endParaRPr>
          </a:p>
          <a:p>
            <a:pPr marL="285750" indent="-285750">
              <a:buFont typeface="Arial" panose="020B0604020202020204" pitchFamily="34" charset="0"/>
              <a:buChar char="•"/>
            </a:pPr>
            <a:r>
              <a:rPr lang="de-DE" sz="1400" dirty="0">
                <a:solidFill>
                  <a:schemeClr val="tx1"/>
                </a:solidFill>
              </a:rPr>
              <a:t>Tod im Topf</a:t>
            </a:r>
          </a:p>
          <a:p>
            <a:pPr marL="285750" indent="-285750">
              <a:buFont typeface="Arial" panose="020B0604020202020204" pitchFamily="34" charset="0"/>
              <a:buChar char="•"/>
            </a:pPr>
            <a:r>
              <a:rPr lang="de-DE" sz="1400" dirty="0">
                <a:solidFill>
                  <a:schemeClr val="tx1"/>
                </a:solidFill>
              </a:rPr>
              <a:t>Schwimmendes Eisen</a:t>
            </a:r>
          </a:p>
          <a:p>
            <a:pPr marL="285750" indent="-285750">
              <a:buFont typeface="Arial" panose="020B0604020202020204" pitchFamily="34" charset="0"/>
              <a:buChar char="•"/>
            </a:pPr>
            <a:r>
              <a:rPr lang="de-DE" sz="1400" dirty="0">
                <a:solidFill>
                  <a:schemeClr val="tx1"/>
                </a:solidFill>
              </a:rPr>
              <a:t>Kampf gegen Aram</a:t>
            </a:r>
          </a:p>
        </p:txBody>
      </p:sp>
      <p:sp>
        <p:nvSpPr>
          <p:cNvPr id="19" name="Rechteck 18">
            <a:extLst>
              <a:ext uri="{FF2B5EF4-FFF2-40B4-BE49-F238E27FC236}">
                <a16:creationId xmlns:a16="http://schemas.microsoft.com/office/drawing/2014/main" id="{F88AD417-2837-4FF4-85E2-B680603D25D4}"/>
              </a:ext>
            </a:extLst>
          </p:cNvPr>
          <p:cNvSpPr/>
          <p:nvPr/>
        </p:nvSpPr>
        <p:spPr>
          <a:xfrm>
            <a:off x="-204000" y="899999"/>
            <a:ext cx="1260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Hasael</a:t>
            </a:r>
            <a:r>
              <a:rPr lang="de-DE" dirty="0"/>
              <a:t>)</a:t>
            </a:r>
          </a:p>
        </p:txBody>
      </p:sp>
    </p:spTree>
    <p:extLst>
      <p:ext uri="{BB962C8B-B14F-4D97-AF65-F5344CB8AC3E}">
        <p14:creationId xmlns:p14="http://schemas.microsoft.com/office/powerpoint/2010/main" val="1085773773"/>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0" grpId="0" animBg="1"/>
      <p:bldP spid="7" grpId="0" animBg="1"/>
      <p:bldP spid="8" grpId="0" animBg="1"/>
      <p:bldP spid="14"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89C88-E469-477B-B747-46F0071C5264}"/>
              </a:ext>
            </a:extLst>
          </p:cNvPr>
          <p:cNvSpPr>
            <a:spLocks noGrp="1"/>
          </p:cNvSpPr>
          <p:nvPr>
            <p:ph type="title"/>
          </p:nvPr>
        </p:nvSpPr>
        <p:spPr/>
        <p:txBody>
          <a:bodyPr/>
          <a:lstStyle/>
          <a:p>
            <a:endParaRPr lang="de-DE"/>
          </a:p>
        </p:txBody>
      </p:sp>
      <p:sp>
        <p:nvSpPr>
          <p:cNvPr id="5" name="Rechteck 4">
            <a:extLst>
              <a:ext uri="{FF2B5EF4-FFF2-40B4-BE49-F238E27FC236}">
                <a16:creationId xmlns:a16="http://schemas.microsoft.com/office/drawing/2014/main" id="{DD193D51-5B17-40EF-8835-8B1CCDBD3197}"/>
              </a:ext>
            </a:extLst>
          </p:cNvPr>
          <p:cNvSpPr/>
          <p:nvPr/>
        </p:nvSpPr>
        <p:spPr>
          <a:xfrm>
            <a:off x="-13075200" y="3600000"/>
            <a:ext cx="1440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solidFill>
                  <a:schemeClr val="tx1"/>
                </a:solidFill>
              </a:rPr>
              <a:t>Joas (40)</a:t>
            </a:r>
          </a:p>
        </p:txBody>
      </p:sp>
      <p:sp>
        <p:nvSpPr>
          <p:cNvPr id="7" name="Rechteck 6">
            <a:extLst>
              <a:ext uri="{FF2B5EF4-FFF2-40B4-BE49-F238E27FC236}">
                <a16:creationId xmlns:a16="http://schemas.microsoft.com/office/drawing/2014/main" id="{DF4194D5-0A2F-48CF-9EE2-AED0CD121797}"/>
              </a:ext>
            </a:extLst>
          </p:cNvPr>
          <p:cNvSpPr/>
          <p:nvPr/>
        </p:nvSpPr>
        <p:spPr>
          <a:xfrm>
            <a:off x="-266400" y="2520000"/>
            <a:ext cx="6073200"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Joas (16)</a:t>
            </a:r>
          </a:p>
        </p:txBody>
      </p:sp>
      <p:sp>
        <p:nvSpPr>
          <p:cNvPr id="8" name="Pfeil: nach rechts 7">
            <a:extLst>
              <a:ext uri="{FF2B5EF4-FFF2-40B4-BE49-F238E27FC236}">
                <a16:creationId xmlns:a16="http://schemas.microsoft.com/office/drawing/2014/main" id="{0D267EC7-0604-4F4C-A59C-E1BCC30B463C}"/>
              </a:ext>
            </a:extLst>
          </p:cNvPr>
          <p:cNvSpPr/>
          <p:nvPr/>
        </p:nvSpPr>
        <p:spPr>
          <a:xfrm>
            <a:off x="-314325" y="1925717"/>
            <a:ext cx="13075125"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3.Dynastie: Jehu (102)</a:t>
            </a:r>
          </a:p>
        </p:txBody>
      </p:sp>
      <p:sp>
        <p:nvSpPr>
          <p:cNvPr id="11" name="Legende: mit Linie mit Akzentuierungsbalken 10">
            <a:extLst>
              <a:ext uri="{FF2B5EF4-FFF2-40B4-BE49-F238E27FC236}">
                <a16:creationId xmlns:a16="http://schemas.microsoft.com/office/drawing/2014/main" id="{019584AF-5E16-469D-A217-D55814FEBADA}"/>
              </a:ext>
            </a:extLst>
          </p:cNvPr>
          <p:cNvSpPr/>
          <p:nvPr/>
        </p:nvSpPr>
        <p:spPr>
          <a:xfrm rot="5400000">
            <a:off x="483190" y="4243674"/>
            <a:ext cx="1458002" cy="2232960"/>
          </a:xfrm>
          <a:prstGeom prst="accentCallout1">
            <a:avLst>
              <a:gd name="adj1" fmla="val 53548"/>
              <a:gd name="adj2" fmla="val -6996"/>
              <a:gd name="adj3" fmla="val 47317"/>
              <a:gd name="adj4" fmla="val -41747"/>
            </a:avLst>
          </a:prstGeom>
          <a:solidFill>
            <a:schemeClr val="tx1">
              <a:alpha val="14902"/>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Belagerung</a:t>
            </a:r>
            <a:r>
              <a:rPr lang="de-DE" dirty="0">
                <a:solidFill>
                  <a:schemeClr val="tx1"/>
                </a:solidFill>
              </a:rPr>
              <a:t> Jerusalems durch  die Aramäer. Joas gibt ihm den gesamten Schatz</a:t>
            </a:r>
          </a:p>
        </p:txBody>
      </p:sp>
      <p:sp>
        <p:nvSpPr>
          <p:cNvPr id="12" name="Rechteck 11">
            <a:extLst>
              <a:ext uri="{FF2B5EF4-FFF2-40B4-BE49-F238E27FC236}">
                <a16:creationId xmlns:a16="http://schemas.microsoft.com/office/drawing/2014/main" id="{043C076E-328F-4C71-8CFD-66606904BEC0}"/>
              </a:ext>
            </a:extLst>
          </p:cNvPr>
          <p:cNvSpPr/>
          <p:nvPr/>
        </p:nvSpPr>
        <p:spPr>
          <a:xfrm>
            <a:off x="-204000" y="899999"/>
            <a:ext cx="540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Hasael</a:t>
            </a:r>
            <a:r>
              <a:rPr lang="de-DE" dirty="0"/>
              <a:t>)</a:t>
            </a:r>
          </a:p>
        </p:txBody>
      </p:sp>
      <p:sp>
        <p:nvSpPr>
          <p:cNvPr id="16" name="Legende: mit Linie mit Akzentuierungsbalken 15">
            <a:extLst>
              <a:ext uri="{FF2B5EF4-FFF2-40B4-BE49-F238E27FC236}">
                <a16:creationId xmlns:a16="http://schemas.microsoft.com/office/drawing/2014/main" id="{C90D2783-DC58-47F2-B1AB-DB59E08316BA}"/>
              </a:ext>
            </a:extLst>
          </p:cNvPr>
          <p:cNvSpPr/>
          <p:nvPr/>
        </p:nvSpPr>
        <p:spPr>
          <a:xfrm rot="5400000">
            <a:off x="6766726" y="4527397"/>
            <a:ext cx="1448689" cy="1574594"/>
          </a:xfrm>
          <a:prstGeom prst="accentCallout1">
            <a:avLst>
              <a:gd name="adj1" fmla="val 39772"/>
              <a:gd name="adj2" fmla="val -7003"/>
              <a:gd name="adj3" fmla="val 222170"/>
              <a:gd name="adj4" fmla="val -10914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Joas</a:t>
            </a:r>
            <a:r>
              <a:rPr lang="de-DE" dirty="0">
                <a:solidFill>
                  <a:schemeClr val="tx1"/>
                </a:solidFill>
              </a:rPr>
              <a:t> siegt über </a:t>
            </a:r>
            <a:r>
              <a:rPr lang="de-DE" dirty="0" err="1">
                <a:solidFill>
                  <a:schemeClr val="tx1"/>
                </a:solidFill>
              </a:rPr>
              <a:t>Benhadad</a:t>
            </a:r>
            <a:r>
              <a:rPr lang="de-DE" dirty="0">
                <a:solidFill>
                  <a:schemeClr val="tx1"/>
                </a:solidFill>
              </a:rPr>
              <a:t>, </a:t>
            </a:r>
            <a:r>
              <a:rPr lang="de-DE" dirty="0" err="1">
                <a:solidFill>
                  <a:schemeClr val="tx1"/>
                </a:solidFill>
              </a:rPr>
              <a:t>Hasaels</a:t>
            </a:r>
            <a:r>
              <a:rPr lang="de-DE" dirty="0">
                <a:solidFill>
                  <a:schemeClr val="tx1"/>
                </a:solidFill>
              </a:rPr>
              <a:t> Sohn drei mal.</a:t>
            </a:r>
          </a:p>
        </p:txBody>
      </p:sp>
      <p:sp>
        <p:nvSpPr>
          <p:cNvPr id="13" name="Legende: mit Linie mit Akzentuierungsbalken 12">
            <a:extLst>
              <a:ext uri="{FF2B5EF4-FFF2-40B4-BE49-F238E27FC236}">
                <a16:creationId xmlns:a16="http://schemas.microsoft.com/office/drawing/2014/main" id="{0C4391AA-B46C-4074-934B-BD7F41A42C6C}"/>
              </a:ext>
            </a:extLst>
          </p:cNvPr>
          <p:cNvSpPr/>
          <p:nvPr/>
        </p:nvSpPr>
        <p:spPr>
          <a:xfrm rot="5400000">
            <a:off x="2840902" y="4275515"/>
            <a:ext cx="1448689" cy="2135424"/>
          </a:xfrm>
          <a:prstGeom prst="accentCallout1">
            <a:avLst>
              <a:gd name="adj1" fmla="val 39772"/>
              <a:gd name="adj2" fmla="val -7003"/>
              <a:gd name="adj3" fmla="val 153010"/>
              <a:gd name="adj4" fmla="val -3764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Eine Verschwörung gegen </a:t>
            </a:r>
            <a:r>
              <a:rPr lang="de-DE" b="1" dirty="0">
                <a:solidFill>
                  <a:schemeClr val="tx1"/>
                </a:solidFill>
              </a:rPr>
              <a:t>Joas: </a:t>
            </a:r>
            <a:r>
              <a:rPr lang="de-DE" dirty="0">
                <a:solidFill>
                  <a:schemeClr val="tx1"/>
                </a:solidFill>
              </a:rPr>
              <a:t>Er wird ermordet und </a:t>
            </a:r>
            <a:r>
              <a:rPr lang="de-DE" dirty="0" err="1">
                <a:solidFill>
                  <a:schemeClr val="tx1"/>
                </a:solidFill>
              </a:rPr>
              <a:t>Amazja</a:t>
            </a:r>
            <a:r>
              <a:rPr lang="de-DE" dirty="0">
                <a:solidFill>
                  <a:schemeClr val="tx1"/>
                </a:solidFill>
              </a:rPr>
              <a:t> wird König über </a:t>
            </a:r>
            <a:r>
              <a:rPr lang="de-DE" dirty="0" err="1">
                <a:solidFill>
                  <a:schemeClr val="tx1"/>
                </a:solidFill>
              </a:rPr>
              <a:t>Juda</a:t>
            </a:r>
            <a:r>
              <a:rPr lang="de-DE" dirty="0">
                <a:solidFill>
                  <a:schemeClr val="tx1"/>
                </a:solidFill>
              </a:rPr>
              <a:t>.</a:t>
            </a:r>
          </a:p>
        </p:txBody>
      </p:sp>
      <p:sp>
        <p:nvSpPr>
          <p:cNvPr id="14" name="Rechteck 13">
            <a:extLst>
              <a:ext uri="{FF2B5EF4-FFF2-40B4-BE49-F238E27FC236}">
                <a16:creationId xmlns:a16="http://schemas.microsoft.com/office/drawing/2014/main" id="{91EA6F4F-D33A-47FE-99CF-AFC6D649147D}"/>
              </a:ext>
            </a:extLst>
          </p:cNvPr>
          <p:cNvSpPr/>
          <p:nvPr/>
        </p:nvSpPr>
        <p:spPr>
          <a:xfrm>
            <a:off x="0" y="4139249"/>
            <a:ext cx="5688000" cy="237600"/>
          </a:xfrm>
          <a:prstGeom prst="rect">
            <a:avLst/>
          </a:prstGeom>
          <a:gradFill flip="none" rotWithShape="1">
            <a:gsLst>
              <a:gs pos="94000">
                <a:srgbClr val="FFC0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Elisa der Sohn </a:t>
            </a:r>
            <a:r>
              <a:rPr lang="de-DE" dirty="0" err="1">
                <a:solidFill>
                  <a:schemeClr val="tx1"/>
                </a:solidFill>
              </a:rPr>
              <a:t>Saphats</a:t>
            </a:r>
            <a:endParaRPr lang="de-DE" dirty="0">
              <a:solidFill>
                <a:schemeClr val="tx1"/>
              </a:solidFill>
            </a:endParaRPr>
          </a:p>
        </p:txBody>
      </p:sp>
      <p:sp>
        <p:nvSpPr>
          <p:cNvPr id="15" name="Legende: mit Linie mit Akzentuierungsbalken 14">
            <a:extLst>
              <a:ext uri="{FF2B5EF4-FFF2-40B4-BE49-F238E27FC236}">
                <a16:creationId xmlns:a16="http://schemas.microsoft.com/office/drawing/2014/main" id="{A41E89D2-C92B-46FB-BE5A-EA5B2D18A864}"/>
              </a:ext>
            </a:extLst>
          </p:cNvPr>
          <p:cNvSpPr/>
          <p:nvPr/>
        </p:nvSpPr>
        <p:spPr>
          <a:xfrm rot="5400000">
            <a:off x="4972558" y="4476682"/>
            <a:ext cx="1391617" cy="1733090"/>
          </a:xfrm>
          <a:prstGeom prst="accentCallout1">
            <a:avLst>
              <a:gd name="adj1" fmla="val 39201"/>
              <a:gd name="adj2" fmla="val -11383"/>
              <a:gd name="adj3" fmla="val 81380"/>
              <a:gd name="adj4" fmla="val -28575"/>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Letztes Zeugnis von </a:t>
            </a:r>
            <a:r>
              <a:rPr lang="de-DE" b="1" dirty="0">
                <a:solidFill>
                  <a:schemeClr val="tx1"/>
                </a:solidFill>
              </a:rPr>
              <a:t>Elisa: </a:t>
            </a:r>
            <a:r>
              <a:rPr lang="de-DE" dirty="0">
                <a:solidFill>
                  <a:schemeClr val="tx1"/>
                </a:solidFill>
              </a:rPr>
              <a:t>Pfeil und Bogenszene mit </a:t>
            </a:r>
            <a:r>
              <a:rPr lang="de-DE" b="1" dirty="0">
                <a:solidFill>
                  <a:schemeClr val="tx1"/>
                </a:solidFill>
              </a:rPr>
              <a:t>Joas</a:t>
            </a:r>
            <a:r>
              <a:rPr lang="de-DE" dirty="0">
                <a:solidFill>
                  <a:schemeClr val="tx1"/>
                </a:solidFill>
              </a:rPr>
              <a:t> von Israel</a:t>
            </a:r>
          </a:p>
        </p:txBody>
      </p:sp>
      <p:sp>
        <p:nvSpPr>
          <p:cNvPr id="6" name="Rechteck 5">
            <a:extLst>
              <a:ext uri="{FF2B5EF4-FFF2-40B4-BE49-F238E27FC236}">
                <a16:creationId xmlns:a16="http://schemas.microsoft.com/office/drawing/2014/main" id="{A9527CB4-D580-4321-8EC0-57FC758CEAA1}"/>
              </a:ext>
            </a:extLst>
          </p:cNvPr>
          <p:cNvSpPr/>
          <p:nvPr/>
        </p:nvSpPr>
        <p:spPr>
          <a:xfrm>
            <a:off x="1324800" y="3600000"/>
            <a:ext cx="10440000" cy="379562"/>
          </a:xfrm>
          <a:prstGeom prst="rect">
            <a:avLst/>
          </a:prstGeom>
          <a:gradFill flip="none" rotWithShape="1">
            <a:gsLst>
              <a:gs pos="57000">
                <a:schemeClr val="accent1"/>
              </a:gs>
              <a:gs pos="64000">
                <a:schemeClr val="tx1"/>
              </a:gs>
            </a:gsLst>
            <a:lin ang="0" scaled="1"/>
            <a:tileRect/>
          </a:gra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Amazja</a:t>
            </a:r>
            <a:r>
              <a:rPr lang="de-DE" dirty="0">
                <a:solidFill>
                  <a:schemeClr val="tx1"/>
                </a:solidFill>
              </a:rPr>
              <a:t> (29)</a:t>
            </a:r>
          </a:p>
        </p:txBody>
      </p:sp>
      <p:sp>
        <p:nvSpPr>
          <p:cNvPr id="17" name="Rechteck 16">
            <a:extLst>
              <a:ext uri="{FF2B5EF4-FFF2-40B4-BE49-F238E27FC236}">
                <a16:creationId xmlns:a16="http://schemas.microsoft.com/office/drawing/2014/main" id="{5AE952FA-5358-4BFD-92F5-CFECB6CF1C44}"/>
              </a:ext>
            </a:extLst>
          </p:cNvPr>
          <p:cNvSpPr/>
          <p:nvPr/>
        </p:nvSpPr>
        <p:spPr>
          <a:xfrm>
            <a:off x="5196000" y="898547"/>
            <a:ext cx="7128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Benhadad</a:t>
            </a:r>
            <a:r>
              <a:rPr lang="de-DE" dirty="0"/>
              <a:t> II)</a:t>
            </a:r>
          </a:p>
        </p:txBody>
      </p:sp>
      <p:sp>
        <p:nvSpPr>
          <p:cNvPr id="18" name="Legende: mit Linie mit Akzentuierungsbalken 17">
            <a:extLst>
              <a:ext uri="{FF2B5EF4-FFF2-40B4-BE49-F238E27FC236}">
                <a16:creationId xmlns:a16="http://schemas.microsoft.com/office/drawing/2014/main" id="{3D0F5A79-2D18-4F4E-9464-BE3EBED2930F}"/>
              </a:ext>
            </a:extLst>
          </p:cNvPr>
          <p:cNvSpPr/>
          <p:nvPr/>
        </p:nvSpPr>
        <p:spPr>
          <a:xfrm rot="5400000">
            <a:off x="8712619" y="4310741"/>
            <a:ext cx="1448689" cy="1979471"/>
          </a:xfrm>
          <a:prstGeom prst="accentCallout1">
            <a:avLst>
              <a:gd name="adj1" fmla="val 39772"/>
              <a:gd name="adj2" fmla="val -7003"/>
              <a:gd name="adj3" fmla="val 258832"/>
              <a:gd name="adj4" fmla="val -3550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Amazja</a:t>
            </a:r>
            <a:r>
              <a:rPr lang="de-DE" b="1" dirty="0">
                <a:solidFill>
                  <a:schemeClr val="tx1"/>
                </a:solidFill>
              </a:rPr>
              <a:t> </a:t>
            </a:r>
            <a:r>
              <a:rPr lang="de-DE" dirty="0">
                <a:solidFill>
                  <a:schemeClr val="tx1"/>
                </a:solidFill>
              </a:rPr>
              <a:t>siegt über die </a:t>
            </a:r>
            <a:r>
              <a:rPr lang="de-DE" dirty="0" err="1">
                <a:solidFill>
                  <a:schemeClr val="tx1"/>
                </a:solidFill>
              </a:rPr>
              <a:t>Edomiter</a:t>
            </a:r>
            <a:r>
              <a:rPr lang="de-DE" dirty="0">
                <a:solidFill>
                  <a:schemeClr val="tx1"/>
                </a:solidFill>
              </a:rPr>
              <a:t>. Beendet ein Bündnis mit Israel</a:t>
            </a:r>
          </a:p>
        </p:txBody>
      </p:sp>
      <p:sp>
        <p:nvSpPr>
          <p:cNvPr id="19" name="Legende: mit Linie mit Akzentuierungsbalken 18">
            <a:extLst>
              <a:ext uri="{FF2B5EF4-FFF2-40B4-BE49-F238E27FC236}">
                <a16:creationId xmlns:a16="http://schemas.microsoft.com/office/drawing/2014/main" id="{F51FCB24-EB5B-46F1-88F4-B569873AAB23}"/>
              </a:ext>
            </a:extLst>
          </p:cNvPr>
          <p:cNvSpPr/>
          <p:nvPr/>
        </p:nvSpPr>
        <p:spPr>
          <a:xfrm rot="5400000">
            <a:off x="10578654" y="4666991"/>
            <a:ext cx="1448689" cy="1295401"/>
          </a:xfrm>
          <a:prstGeom prst="accentCallout1">
            <a:avLst>
              <a:gd name="adj1" fmla="val 39772"/>
              <a:gd name="adj2" fmla="val -7003"/>
              <a:gd name="adj3" fmla="val 454910"/>
              <a:gd name="adj4" fmla="val -3901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Amazja</a:t>
            </a:r>
            <a:r>
              <a:rPr lang="de-DE" b="1" dirty="0">
                <a:solidFill>
                  <a:schemeClr val="tx1"/>
                </a:solidFill>
              </a:rPr>
              <a:t> </a:t>
            </a:r>
            <a:r>
              <a:rPr lang="de-DE" dirty="0">
                <a:solidFill>
                  <a:schemeClr val="tx1"/>
                </a:solidFill>
              </a:rPr>
              <a:t>erklärt Israel den Krieg.</a:t>
            </a:r>
          </a:p>
        </p:txBody>
      </p:sp>
    </p:spTree>
    <p:extLst>
      <p:ext uri="{BB962C8B-B14F-4D97-AF65-F5344CB8AC3E}">
        <p14:creationId xmlns:p14="http://schemas.microsoft.com/office/powerpoint/2010/main" val="889021434"/>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3" grpId="0" animBg="1"/>
      <p:bldP spid="15" grpId="0" animBg="1"/>
      <p:bldP spid="6"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DD2F6-F8A5-476B-A778-E114ED976E45}"/>
              </a:ext>
            </a:extLst>
          </p:cNvPr>
          <p:cNvSpPr>
            <a:spLocks noGrp="1"/>
          </p:cNvSpPr>
          <p:nvPr>
            <p:ph type="title"/>
          </p:nvPr>
        </p:nvSpPr>
        <p:spPr/>
        <p:txBody>
          <a:bodyPr/>
          <a:lstStyle/>
          <a:p>
            <a:r>
              <a:rPr lang="de-DE" dirty="0"/>
              <a:t>Krieg zwischen Joas und </a:t>
            </a:r>
            <a:r>
              <a:rPr lang="de-DE" dirty="0" err="1"/>
              <a:t>Amazja</a:t>
            </a:r>
            <a:endParaRPr lang="de-DE" dirty="0"/>
          </a:p>
        </p:txBody>
      </p:sp>
      <p:pic>
        <p:nvPicPr>
          <p:cNvPr id="5" name="Grafik 4">
            <a:extLst>
              <a:ext uri="{FF2B5EF4-FFF2-40B4-BE49-F238E27FC236}">
                <a16:creationId xmlns:a16="http://schemas.microsoft.com/office/drawing/2014/main" id="{F82AA997-AE1F-4624-9188-8CE3AF00572A}"/>
              </a:ext>
            </a:extLst>
          </p:cNvPr>
          <p:cNvPicPr>
            <a:picLocks noChangeAspect="1"/>
          </p:cNvPicPr>
          <p:nvPr/>
        </p:nvPicPr>
        <p:blipFill rotWithShape="1">
          <a:blip r:embed="rId2"/>
          <a:srcRect l="34631" t="26666" r="22483" b="15000"/>
          <a:stretch/>
        </p:blipFill>
        <p:spPr>
          <a:xfrm>
            <a:off x="7162033" y="-32024"/>
            <a:ext cx="5041900" cy="6858000"/>
          </a:xfrm>
          <a:prstGeom prst="rect">
            <a:avLst/>
          </a:prstGeom>
        </p:spPr>
      </p:pic>
      <p:sp>
        <p:nvSpPr>
          <p:cNvPr id="6" name="Freihandform: Form 5">
            <a:extLst>
              <a:ext uri="{FF2B5EF4-FFF2-40B4-BE49-F238E27FC236}">
                <a16:creationId xmlns:a16="http://schemas.microsoft.com/office/drawing/2014/main" id="{DCF757C0-931F-4671-85C3-A247879C49F4}"/>
              </a:ext>
            </a:extLst>
          </p:cNvPr>
          <p:cNvSpPr/>
          <p:nvPr/>
        </p:nvSpPr>
        <p:spPr>
          <a:xfrm>
            <a:off x="9682983" y="3276600"/>
            <a:ext cx="784992" cy="846394"/>
          </a:xfrm>
          <a:custGeom>
            <a:avLst/>
            <a:gdLst>
              <a:gd name="connsiteX0" fmla="*/ 165100 w 419100"/>
              <a:gd name="connsiteY0" fmla="*/ 0 h 342900"/>
              <a:gd name="connsiteX1" fmla="*/ 0 w 419100"/>
              <a:gd name="connsiteY1" fmla="*/ 342900 h 342900"/>
              <a:gd name="connsiteX2" fmla="*/ 254000 w 419100"/>
              <a:gd name="connsiteY2" fmla="*/ 190500 h 342900"/>
              <a:gd name="connsiteX3" fmla="*/ 419100 w 419100"/>
              <a:gd name="connsiteY3" fmla="*/ 76200 h 342900"/>
              <a:gd name="connsiteX4" fmla="*/ 304800 w 419100"/>
              <a:gd name="connsiteY4" fmla="*/ 63500 h 342900"/>
              <a:gd name="connsiteX5" fmla="*/ 228600 w 419100"/>
              <a:gd name="connsiteY5" fmla="*/ 12700 h 342900"/>
              <a:gd name="connsiteX6" fmla="*/ 165100 w 419100"/>
              <a:gd name="connsiteY6" fmla="*/ 0 h 342900"/>
              <a:gd name="connsiteX7" fmla="*/ 165100 w 419100"/>
              <a:gd name="connsiteY7" fmla="*/ 0 h 342900"/>
              <a:gd name="connsiteX0" fmla="*/ 165100 w 501650"/>
              <a:gd name="connsiteY0" fmla="*/ 0 h 533400"/>
              <a:gd name="connsiteX1" fmla="*/ 0 w 501650"/>
              <a:gd name="connsiteY1" fmla="*/ 342900 h 533400"/>
              <a:gd name="connsiteX2" fmla="*/ 501650 w 501650"/>
              <a:gd name="connsiteY2" fmla="*/ 533400 h 533400"/>
              <a:gd name="connsiteX3" fmla="*/ 419100 w 501650"/>
              <a:gd name="connsiteY3" fmla="*/ 76200 h 533400"/>
              <a:gd name="connsiteX4" fmla="*/ 304800 w 501650"/>
              <a:gd name="connsiteY4" fmla="*/ 63500 h 533400"/>
              <a:gd name="connsiteX5" fmla="*/ 228600 w 501650"/>
              <a:gd name="connsiteY5" fmla="*/ 12700 h 533400"/>
              <a:gd name="connsiteX6" fmla="*/ 165100 w 501650"/>
              <a:gd name="connsiteY6" fmla="*/ 0 h 533400"/>
              <a:gd name="connsiteX7" fmla="*/ 165100 w 501650"/>
              <a:gd name="connsiteY7" fmla="*/ 0 h 533400"/>
              <a:gd name="connsiteX0" fmla="*/ 165100 w 561975"/>
              <a:gd name="connsiteY0" fmla="*/ 0 h 533400"/>
              <a:gd name="connsiteX1" fmla="*/ 0 w 561975"/>
              <a:gd name="connsiteY1" fmla="*/ 342900 h 533400"/>
              <a:gd name="connsiteX2" fmla="*/ 501650 w 561975"/>
              <a:gd name="connsiteY2" fmla="*/ 533400 h 533400"/>
              <a:gd name="connsiteX3" fmla="*/ 561975 w 561975"/>
              <a:gd name="connsiteY3" fmla="*/ 69056 h 533400"/>
              <a:gd name="connsiteX4" fmla="*/ 304800 w 561975"/>
              <a:gd name="connsiteY4" fmla="*/ 63500 h 533400"/>
              <a:gd name="connsiteX5" fmla="*/ 228600 w 561975"/>
              <a:gd name="connsiteY5" fmla="*/ 12700 h 533400"/>
              <a:gd name="connsiteX6" fmla="*/ 165100 w 561975"/>
              <a:gd name="connsiteY6" fmla="*/ 0 h 533400"/>
              <a:gd name="connsiteX7" fmla="*/ 165100 w 561975"/>
              <a:gd name="connsiteY7" fmla="*/ 0 h 533400"/>
              <a:gd name="connsiteX0" fmla="*/ 165100 w 561975"/>
              <a:gd name="connsiteY0" fmla="*/ 39798 h 573198"/>
              <a:gd name="connsiteX1" fmla="*/ 0 w 561975"/>
              <a:gd name="connsiteY1" fmla="*/ 382698 h 573198"/>
              <a:gd name="connsiteX2" fmla="*/ 501650 w 561975"/>
              <a:gd name="connsiteY2" fmla="*/ 573198 h 573198"/>
              <a:gd name="connsiteX3" fmla="*/ 561975 w 561975"/>
              <a:gd name="connsiteY3" fmla="*/ 108854 h 573198"/>
              <a:gd name="connsiteX4" fmla="*/ 345282 w 561975"/>
              <a:gd name="connsiteY4" fmla="*/ 904 h 573198"/>
              <a:gd name="connsiteX5" fmla="*/ 228600 w 561975"/>
              <a:gd name="connsiteY5" fmla="*/ 52498 h 573198"/>
              <a:gd name="connsiteX6" fmla="*/ 165100 w 561975"/>
              <a:gd name="connsiteY6" fmla="*/ 39798 h 573198"/>
              <a:gd name="connsiteX7" fmla="*/ 165100 w 561975"/>
              <a:gd name="connsiteY7" fmla="*/ 39798 h 573198"/>
              <a:gd name="connsiteX0" fmla="*/ 165100 w 561975"/>
              <a:gd name="connsiteY0" fmla="*/ 63500 h 596900"/>
              <a:gd name="connsiteX1" fmla="*/ 0 w 561975"/>
              <a:gd name="connsiteY1" fmla="*/ 406400 h 596900"/>
              <a:gd name="connsiteX2" fmla="*/ 501650 w 561975"/>
              <a:gd name="connsiteY2" fmla="*/ 596900 h 596900"/>
              <a:gd name="connsiteX3" fmla="*/ 561975 w 561975"/>
              <a:gd name="connsiteY3" fmla="*/ 132556 h 596900"/>
              <a:gd name="connsiteX4" fmla="*/ 345282 w 561975"/>
              <a:gd name="connsiteY4" fmla="*/ 24606 h 596900"/>
              <a:gd name="connsiteX5" fmla="*/ 228600 w 561975"/>
              <a:gd name="connsiteY5" fmla="*/ 0 h 596900"/>
              <a:gd name="connsiteX6" fmla="*/ 165100 w 561975"/>
              <a:gd name="connsiteY6" fmla="*/ 63500 h 596900"/>
              <a:gd name="connsiteX7" fmla="*/ 165100 w 561975"/>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652282"/>
              <a:gd name="connsiteX1" fmla="*/ 0 w 783432"/>
              <a:gd name="connsiteY1" fmla="*/ 496888 h 652282"/>
              <a:gd name="connsiteX2" fmla="*/ 723107 w 783432"/>
              <a:gd name="connsiteY2" fmla="*/ 596900 h 652282"/>
              <a:gd name="connsiteX3" fmla="*/ 783432 w 783432"/>
              <a:gd name="connsiteY3" fmla="*/ 132556 h 652282"/>
              <a:gd name="connsiteX4" fmla="*/ 566739 w 783432"/>
              <a:gd name="connsiteY4" fmla="*/ 24606 h 652282"/>
              <a:gd name="connsiteX5" fmla="*/ 450057 w 783432"/>
              <a:gd name="connsiteY5" fmla="*/ 0 h 652282"/>
              <a:gd name="connsiteX6" fmla="*/ 386557 w 783432"/>
              <a:gd name="connsiteY6" fmla="*/ 63500 h 652282"/>
              <a:gd name="connsiteX7" fmla="*/ 386557 w 783432"/>
              <a:gd name="connsiteY7" fmla="*/ 63500 h 652282"/>
              <a:gd name="connsiteX0" fmla="*/ 388117 w 784992"/>
              <a:gd name="connsiteY0" fmla="*/ 63500 h 846394"/>
              <a:gd name="connsiteX1" fmla="*/ 1560 w 784992"/>
              <a:gd name="connsiteY1" fmla="*/ 496888 h 846394"/>
              <a:gd name="connsiteX2" fmla="*/ 323030 w 784992"/>
              <a:gd name="connsiteY2" fmla="*/ 845344 h 846394"/>
              <a:gd name="connsiteX3" fmla="*/ 724667 w 784992"/>
              <a:gd name="connsiteY3" fmla="*/ 596900 h 846394"/>
              <a:gd name="connsiteX4" fmla="*/ 784992 w 784992"/>
              <a:gd name="connsiteY4" fmla="*/ 132556 h 846394"/>
              <a:gd name="connsiteX5" fmla="*/ 568299 w 784992"/>
              <a:gd name="connsiteY5" fmla="*/ 24606 h 846394"/>
              <a:gd name="connsiteX6" fmla="*/ 451617 w 784992"/>
              <a:gd name="connsiteY6" fmla="*/ 0 h 846394"/>
              <a:gd name="connsiteX7" fmla="*/ 388117 w 784992"/>
              <a:gd name="connsiteY7" fmla="*/ 63500 h 846394"/>
              <a:gd name="connsiteX8" fmla="*/ 388117 w 784992"/>
              <a:gd name="connsiteY8" fmla="*/ 63500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992" h="846394">
                <a:moveTo>
                  <a:pt x="388117" y="63500"/>
                </a:moveTo>
                <a:cubicBezTo>
                  <a:pt x="280696" y="234157"/>
                  <a:pt x="380444" y="292894"/>
                  <a:pt x="1560" y="496888"/>
                </a:cubicBezTo>
                <a:cubicBezTo>
                  <a:pt x="-20797" y="587508"/>
                  <a:pt x="202512" y="828675"/>
                  <a:pt x="323030" y="845344"/>
                </a:cubicBezTo>
                <a:cubicBezTo>
                  <a:pt x="443548" y="862013"/>
                  <a:pt x="636164" y="676010"/>
                  <a:pt x="724667" y="596900"/>
                </a:cubicBezTo>
                <a:lnTo>
                  <a:pt x="784992" y="132556"/>
                </a:lnTo>
                <a:cubicBezTo>
                  <a:pt x="746892" y="128323"/>
                  <a:pt x="623861" y="46699"/>
                  <a:pt x="568299" y="24606"/>
                </a:cubicBezTo>
                <a:cubicBezTo>
                  <a:pt x="512737" y="2513"/>
                  <a:pt x="481551" y="5987"/>
                  <a:pt x="451617" y="0"/>
                </a:cubicBezTo>
                <a:lnTo>
                  <a:pt x="388117" y="63500"/>
                </a:lnTo>
                <a:lnTo>
                  <a:pt x="388117" y="63500"/>
                </a:lnTo>
                <a:close/>
              </a:path>
            </a:pathLst>
          </a:custGeom>
          <a:solidFill>
            <a:schemeClr val="accent1">
              <a:alpha val="29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dirty="0">
              <a:solidFill>
                <a:schemeClr val="tx1"/>
              </a:solidFill>
            </a:endParaRPr>
          </a:p>
          <a:p>
            <a:pPr algn="ctr"/>
            <a:r>
              <a:rPr lang="de-DE" sz="1600" dirty="0" err="1">
                <a:solidFill>
                  <a:schemeClr val="tx1"/>
                </a:solidFill>
                <a:latin typeface="Berlin Sans FB Demi" panose="020E0802020502020306" pitchFamily="34" charset="0"/>
              </a:rPr>
              <a:t>Juda</a:t>
            </a:r>
            <a:endParaRPr lang="de-DE" sz="1600" dirty="0">
              <a:solidFill>
                <a:schemeClr val="tx1"/>
              </a:solidFill>
              <a:latin typeface="Berlin Sans FB Demi" panose="020E0802020502020306" pitchFamily="34" charset="0"/>
            </a:endParaRPr>
          </a:p>
        </p:txBody>
      </p:sp>
      <p:sp>
        <p:nvSpPr>
          <p:cNvPr id="7" name="Freihandform: Form 6">
            <a:extLst>
              <a:ext uri="{FF2B5EF4-FFF2-40B4-BE49-F238E27FC236}">
                <a16:creationId xmlns:a16="http://schemas.microsoft.com/office/drawing/2014/main" id="{03BA5CA8-B9BF-459C-8B22-D2379726129A}"/>
              </a:ext>
            </a:extLst>
          </p:cNvPr>
          <p:cNvSpPr/>
          <p:nvPr/>
        </p:nvSpPr>
        <p:spPr>
          <a:xfrm>
            <a:off x="10203334" y="3728104"/>
            <a:ext cx="985198" cy="600281"/>
          </a:xfrm>
          <a:custGeom>
            <a:avLst/>
            <a:gdLst>
              <a:gd name="connsiteX0" fmla="*/ 165100 w 419100"/>
              <a:gd name="connsiteY0" fmla="*/ 0 h 342900"/>
              <a:gd name="connsiteX1" fmla="*/ 0 w 419100"/>
              <a:gd name="connsiteY1" fmla="*/ 342900 h 342900"/>
              <a:gd name="connsiteX2" fmla="*/ 254000 w 419100"/>
              <a:gd name="connsiteY2" fmla="*/ 190500 h 342900"/>
              <a:gd name="connsiteX3" fmla="*/ 419100 w 419100"/>
              <a:gd name="connsiteY3" fmla="*/ 76200 h 342900"/>
              <a:gd name="connsiteX4" fmla="*/ 304800 w 419100"/>
              <a:gd name="connsiteY4" fmla="*/ 63500 h 342900"/>
              <a:gd name="connsiteX5" fmla="*/ 228600 w 419100"/>
              <a:gd name="connsiteY5" fmla="*/ 12700 h 342900"/>
              <a:gd name="connsiteX6" fmla="*/ 165100 w 419100"/>
              <a:gd name="connsiteY6" fmla="*/ 0 h 342900"/>
              <a:gd name="connsiteX7" fmla="*/ 165100 w 419100"/>
              <a:gd name="connsiteY7" fmla="*/ 0 h 342900"/>
              <a:gd name="connsiteX0" fmla="*/ 165100 w 501650"/>
              <a:gd name="connsiteY0" fmla="*/ 0 h 533400"/>
              <a:gd name="connsiteX1" fmla="*/ 0 w 501650"/>
              <a:gd name="connsiteY1" fmla="*/ 342900 h 533400"/>
              <a:gd name="connsiteX2" fmla="*/ 501650 w 501650"/>
              <a:gd name="connsiteY2" fmla="*/ 533400 h 533400"/>
              <a:gd name="connsiteX3" fmla="*/ 419100 w 501650"/>
              <a:gd name="connsiteY3" fmla="*/ 76200 h 533400"/>
              <a:gd name="connsiteX4" fmla="*/ 304800 w 501650"/>
              <a:gd name="connsiteY4" fmla="*/ 63500 h 533400"/>
              <a:gd name="connsiteX5" fmla="*/ 228600 w 501650"/>
              <a:gd name="connsiteY5" fmla="*/ 12700 h 533400"/>
              <a:gd name="connsiteX6" fmla="*/ 165100 w 501650"/>
              <a:gd name="connsiteY6" fmla="*/ 0 h 533400"/>
              <a:gd name="connsiteX7" fmla="*/ 165100 w 501650"/>
              <a:gd name="connsiteY7" fmla="*/ 0 h 533400"/>
              <a:gd name="connsiteX0" fmla="*/ 165100 w 561975"/>
              <a:gd name="connsiteY0" fmla="*/ 0 h 533400"/>
              <a:gd name="connsiteX1" fmla="*/ 0 w 561975"/>
              <a:gd name="connsiteY1" fmla="*/ 342900 h 533400"/>
              <a:gd name="connsiteX2" fmla="*/ 501650 w 561975"/>
              <a:gd name="connsiteY2" fmla="*/ 533400 h 533400"/>
              <a:gd name="connsiteX3" fmla="*/ 561975 w 561975"/>
              <a:gd name="connsiteY3" fmla="*/ 69056 h 533400"/>
              <a:gd name="connsiteX4" fmla="*/ 304800 w 561975"/>
              <a:gd name="connsiteY4" fmla="*/ 63500 h 533400"/>
              <a:gd name="connsiteX5" fmla="*/ 228600 w 561975"/>
              <a:gd name="connsiteY5" fmla="*/ 12700 h 533400"/>
              <a:gd name="connsiteX6" fmla="*/ 165100 w 561975"/>
              <a:gd name="connsiteY6" fmla="*/ 0 h 533400"/>
              <a:gd name="connsiteX7" fmla="*/ 165100 w 561975"/>
              <a:gd name="connsiteY7" fmla="*/ 0 h 533400"/>
              <a:gd name="connsiteX0" fmla="*/ 165100 w 561975"/>
              <a:gd name="connsiteY0" fmla="*/ 39798 h 573198"/>
              <a:gd name="connsiteX1" fmla="*/ 0 w 561975"/>
              <a:gd name="connsiteY1" fmla="*/ 382698 h 573198"/>
              <a:gd name="connsiteX2" fmla="*/ 501650 w 561975"/>
              <a:gd name="connsiteY2" fmla="*/ 573198 h 573198"/>
              <a:gd name="connsiteX3" fmla="*/ 561975 w 561975"/>
              <a:gd name="connsiteY3" fmla="*/ 108854 h 573198"/>
              <a:gd name="connsiteX4" fmla="*/ 345282 w 561975"/>
              <a:gd name="connsiteY4" fmla="*/ 904 h 573198"/>
              <a:gd name="connsiteX5" fmla="*/ 228600 w 561975"/>
              <a:gd name="connsiteY5" fmla="*/ 52498 h 573198"/>
              <a:gd name="connsiteX6" fmla="*/ 165100 w 561975"/>
              <a:gd name="connsiteY6" fmla="*/ 39798 h 573198"/>
              <a:gd name="connsiteX7" fmla="*/ 165100 w 561975"/>
              <a:gd name="connsiteY7" fmla="*/ 39798 h 573198"/>
              <a:gd name="connsiteX0" fmla="*/ 165100 w 561975"/>
              <a:gd name="connsiteY0" fmla="*/ 63500 h 596900"/>
              <a:gd name="connsiteX1" fmla="*/ 0 w 561975"/>
              <a:gd name="connsiteY1" fmla="*/ 406400 h 596900"/>
              <a:gd name="connsiteX2" fmla="*/ 501650 w 561975"/>
              <a:gd name="connsiteY2" fmla="*/ 596900 h 596900"/>
              <a:gd name="connsiteX3" fmla="*/ 561975 w 561975"/>
              <a:gd name="connsiteY3" fmla="*/ 132556 h 596900"/>
              <a:gd name="connsiteX4" fmla="*/ 345282 w 561975"/>
              <a:gd name="connsiteY4" fmla="*/ 24606 h 596900"/>
              <a:gd name="connsiteX5" fmla="*/ 228600 w 561975"/>
              <a:gd name="connsiteY5" fmla="*/ 0 h 596900"/>
              <a:gd name="connsiteX6" fmla="*/ 165100 w 561975"/>
              <a:gd name="connsiteY6" fmla="*/ 63500 h 596900"/>
              <a:gd name="connsiteX7" fmla="*/ 165100 w 561975"/>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652282"/>
              <a:gd name="connsiteX1" fmla="*/ 0 w 783432"/>
              <a:gd name="connsiteY1" fmla="*/ 496888 h 652282"/>
              <a:gd name="connsiteX2" fmla="*/ 723107 w 783432"/>
              <a:gd name="connsiteY2" fmla="*/ 596900 h 652282"/>
              <a:gd name="connsiteX3" fmla="*/ 783432 w 783432"/>
              <a:gd name="connsiteY3" fmla="*/ 132556 h 652282"/>
              <a:gd name="connsiteX4" fmla="*/ 566739 w 783432"/>
              <a:gd name="connsiteY4" fmla="*/ 24606 h 652282"/>
              <a:gd name="connsiteX5" fmla="*/ 450057 w 783432"/>
              <a:gd name="connsiteY5" fmla="*/ 0 h 652282"/>
              <a:gd name="connsiteX6" fmla="*/ 386557 w 783432"/>
              <a:gd name="connsiteY6" fmla="*/ 63500 h 652282"/>
              <a:gd name="connsiteX7" fmla="*/ 386557 w 783432"/>
              <a:gd name="connsiteY7" fmla="*/ 63500 h 652282"/>
              <a:gd name="connsiteX0" fmla="*/ 469107 w 865982"/>
              <a:gd name="connsiteY0" fmla="*/ 63500 h 636662"/>
              <a:gd name="connsiteX1" fmla="*/ 0 w 865982"/>
              <a:gd name="connsiteY1" fmla="*/ 363538 h 636662"/>
              <a:gd name="connsiteX2" fmla="*/ 805657 w 865982"/>
              <a:gd name="connsiteY2" fmla="*/ 596900 h 636662"/>
              <a:gd name="connsiteX3" fmla="*/ 865982 w 865982"/>
              <a:gd name="connsiteY3" fmla="*/ 132556 h 636662"/>
              <a:gd name="connsiteX4" fmla="*/ 649289 w 865982"/>
              <a:gd name="connsiteY4" fmla="*/ 24606 h 636662"/>
              <a:gd name="connsiteX5" fmla="*/ 532607 w 865982"/>
              <a:gd name="connsiteY5" fmla="*/ 0 h 636662"/>
              <a:gd name="connsiteX6" fmla="*/ 469107 w 865982"/>
              <a:gd name="connsiteY6" fmla="*/ 63500 h 636662"/>
              <a:gd name="connsiteX7" fmla="*/ 469107 w 865982"/>
              <a:gd name="connsiteY7" fmla="*/ 63500 h 636662"/>
              <a:gd name="connsiteX0" fmla="*/ 469107 w 865982"/>
              <a:gd name="connsiteY0" fmla="*/ 63500 h 636662"/>
              <a:gd name="connsiteX1" fmla="*/ 0 w 865982"/>
              <a:gd name="connsiteY1" fmla="*/ 363538 h 636662"/>
              <a:gd name="connsiteX2" fmla="*/ 805657 w 865982"/>
              <a:gd name="connsiteY2" fmla="*/ 596900 h 636662"/>
              <a:gd name="connsiteX3" fmla="*/ 865982 w 865982"/>
              <a:gd name="connsiteY3" fmla="*/ 132556 h 636662"/>
              <a:gd name="connsiteX4" fmla="*/ 649289 w 865982"/>
              <a:gd name="connsiteY4" fmla="*/ 24606 h 636662"/>
              <a:gd name="connsiteX5" fmla="*/ 532607 w 865982"/>
              <a:gd name="connsiteY5" fmla="*/ 0 h 636662"/>
              <a:gd name="connsiteX6" fmla="*/ 469107 w 865982"/>
              <a:gd name="connsiteY6" fmla="*/ 63500 h 636662"/>
              <a:gd name="connsiteX7" fmla="*/ 469107 w 865982"/>
              <a:gd name="connsiteY7" fmla="*/ 63500 h 636662"/>
              <a:gd name="connsiteX0" fmla="*/ 469107 w 865982"/>
              <a:gd name="connsiteY0" fmla="*/ 241300 h 814462"/>
              <a:gd name="connsiteX1" fmla="*/ 0 w 865982"/>
              <a:gd name="connsiteY1" fmla="*/ 541338 h 814462"/>
              <a:gd name="connsiteX2" fmla="*/ 805657 w 865982"/>
              <a:gd name="connsiteY2" fmla="*/ 774700 h 814462"/>
              <a:gd name="connsiteX3" fmla="*/ 865982 w 865982"/>
              <a:gd name="connsiteY3" fmla="*/ 310356 h 814462"/>
              <a:gd name="connsiteX4" fmla="*/ 649289 w 865982"/>
              <a:gd name="connsiteY4" fmla="*/ 202406 h 814462"/>
              <a:gd name="connsiteX5" fmla="*/ 443707 w 865982"/>
              <a:gd name="connsiteY5" fmla="*/ 0 h 814462"/>
              <a:gd name="connsiteX6" fmla="*/ 469107 w 865982"/>
              <a:gd name="connsiteY6" fmla="*/ 241300 h 814462"/>
              <a:gd name="connsiteX7" fmla="*/ 469107 w 865982"/>
              <a:gd name="connsiteY7" fmla="*/ 241300 h 814462"/>
              <a:gd name="connsiteX0" fmla="*/ 469107 w 865982"/>
              <a:gd name="connsiteY0" fmla="*/ 241300 h 814462"/>
              <a:gd name="connsiteX1" fmla="*/ 0 w 865982"/>
              <a:gd name="connsiteY1" fmla="*/ 541338 h 814462"/>
              <a:gd name="connsiteX2" fmla="*/ 805657 w 865982"/>
              <a:gd name="connsiteY2" fmla="*/ 774700 h 814462"/>
              <a:gd name="connsiteX3" fmla="*/ 865982 w 865982"/>
              <a:gd name="connsiteY3" fmla="*/ 310356 h 814462"/>
              <a:gd name="connsiteX4" fmla="*/ 811214 w 865982"/>
              <a:gd name="connsiteY4" fmla="*/ 37306 h 814462"/>
              <a:gd name="connsiteX5" fmla="*/ 443707 w 865982"/>
              <a:gd name="connsiteY5" fmla="*/ 0 h 814462"/>
              <a:gd name="connsiteX6" fmla="*/ 469107 w 865982"/>
              <a:gd name="connsiteY6" fmla="*/ 241300 h 814462"/>
              <a:gd name="connsiteX7" fmla="*/ 469107 w 865982"/>
              <a:gd name="connsiteY7" fmla="*/ 241300 h 814462"/>
              <a:gd name="connsiteX0" fmla="*/ 469107 w 1113632"/>
              <a:gd name="connsiteY0" fmla="*/ 245362 h 818524"/>
              <a:gd name="connsiteX1" fmla="*/ 0 w 1113632"/>
              <a:gd name="connsiteY1" fmla="*/ 545400 h 818524"/>
              <a:gd name="connsiteX2" fmla="*/ 805657 w 1113632"/>
              <a:gd name="connsiteY2" fmla="*/ 778762 h 818524"/>
              <a:gd name="connsiteX3" fmla="*/ 1113632 w 1113632"/>
              <a:gd name="connsiteY3" fmla="*/ 403318 h 818524"/>
              <a:gd name="connsiteX4" fmla="*/ 811214 w 1113632"/>
              <a:gd name="connsiteY4" fmla="*/ 41368 h 818524"/>
              <a:gd name="connsiteX5" fmla="*/ 443707 w 1113632"/>
              <a:gd name="connsiteY5" fmla="*/ 4062 h 818524"/>
              <a:gd name="connsiteX6" fmla="*/ 469107 w 1113632"/>
              <a:gd name="connsiteY6" fmla="*/ 245362 h 818524"/>
              <a:gd name="connsiteX7" fmla="*/ 469107 w 1113632"/>
              <a:gd name="connsiteY7" fmla="*/ 245362 h 818524"/>
              <a:gd name="connsiteX0" fmla="*/ 469107 w 1116174"/>
              <a:gd name="connsiteY0" fmla="*/ 245362 h 818524"/>
              <a:gd name="connsiteX1" fmla="*/ 0 w 1116174"/>
              <a:gd name="connsiteY1" fmla="*/ 545400 h 818524"/>
              <a:gd name="connsiteX2" fmla="*/ 805657 w 1116174"/>
              <a:gd name="connsiteY2" fmla="*/ 778762 h 818524"/>
              <a:gd name="connsiteX3" fmla="*/ 1113632 w 1116174"/>
              <a:gd name="connsiteY3" fmla="*/ 403318 h 818524"/>
              <a:gd name="connsiteX4" fmla="*/ 811214 w 1116174"/>
              <a:gd name="connsiteY4" fmla="*/ 41368 h 818524"/>
              <a:gd name="connsiteX5" fmla="*/ 443707 w 1116174"/>
              <a:gd name="connsiteY5" fmla="*/ 4062 h 818524"/>
              <a:gd name="connsiteX6" fmla="*/ 469107 w 1116174"/>
              <a:gd name="connsiteY6" fmla="*/ 245362 h 818524"/>
              <a:gd name="connsiteX7" fmla="*/ 469107 w 1116174"/>
              <a:gd name="connsiteY7" fmla="*/ 245362 h 818524"/>
              <a:gd name="connsiteX0" fmla="*/ 469107 w 1116174"/>
              <a:gd name="connsiteY0" fmla="*/ 245362 h 818524"/>
              <a:gd name="connsiteX1" fmla="*/ 0 w 1116174"/>
              <a:gd name="connsiteY1" fmla="*/ 545400 h 818524"/>
              <a:gd name="connsiteX2" fmla="*/ 805657 w 1116174"/>
              <a:gd name="connsiteY2" fmla="*/ 778762 h 818524"/>
              <a:gd name="connsiteX3" fmla="*/ 1113632 w 1116174"/>
              <a:gd name="connsiteY3" fmla="*/ 403318 h 818524"/>
              <a:gd name="connsiteX4" fmla="*/ 811214 w 1116174"/>
              <a:gd name="connsiteY4" fmla="*/ 41368 h 818524"/>
              <a:gd name="connsiteX5" fmla="*/ 443707 w 1116174"/>
              <a:gd name="connsiteY5" fmla="*/ 4062 h 818524"/>
              <a:gd name="connsiteX6" fmla="*/ 469107 w 1116174"/>
              <a:gd name="connsiteY6" fmla="*/ 245362 h 818524"/>
              <a:gd name="connsiteX7" fmla="*/ 469107 w 1116174"/>
              <a:gd name="connsiteY7" fmla="*/ 245362 h 818524"/>
              <a:gd name="connsiteX0" fmla="*/ 469107 w 1116174"/>
              <a:gd name="connsiteY0" fmla="*/ 245362 h 898112"/>
              <a:gd name="connsiteX1" fmla="*/ 0 w 1116174"/>
              <a:gd name="connsiteY1" fmla="*/ 545400 h 898112"/>
              <a:gd name="connsiteX2" fmla="*/ 643732 w 1116174"/>
              <a:gd name="connsiteY2" fmla="*/ 864487 h 898112"/>
              <a:gd name="connsiteX3" fmla="*/ 1113632 w 1116174"/>
              <a:gd name="connsiteY3" fmla="*/ 403318 h 898112"/>
              <a:gd name="connsiteX4" fmla="*/ 811214 w 1116174"/>
              <a:gd name="connsiteY4" fmla="*/ 41368 h 898112"/>
              <a:gd name="connsiteX5" fmla="*/ 443707 w 1116174"/>
              <a:gd name="connsiteY5" fmla="*/ 4062 h 898112"/>
              <a:gd name="connsiteX6" fmla="*/ 469107 w 1116174"/>
              <a:gd name="connsiteY6" fmla="*/ 245362 h 898112"/>
              <a:gd name="connsiteX7" fmla="*/ 469107 w 1116174"/>
              <a:gd name="connsiteY7" fmla="*/ 245362 h 898112"/>
              <a:gd name="connsiteX0" fmla="*/ 245270 w 892337"/>
              <a:gd name="connsiteY0" fmla="*/ 245362 h 900099"/>
              <a:gd name="connsiteX1" fmla="*/ 0 w 892337"/>
              <a:gd name="connsiteY1" fmla="*/ 576357 h 900099"/>
              <a:gd name="connsiteX2" fmla="*/ 419895 w 892337"/>
              <a:gd name="connsiteY2" fmla="*/ 864487 h 900099"/>
              <a:gd name="connsiteX3" fmla="*/ 889795 w 892337"/>
              <a:gd name="connsiteY3" fmla="*/ 403318 h 900099"/>
              <a:gd name="connsiteX4" fmla="*/ 587377 w 892337"/>
              <a:gd name="connsiteY4" fmla="*/ 41368 h 900099"/>
              <a:gd name="connsiteX5" fmla="*/ 219870 w 892337"/>
              <a:gd name="connsiteY5" fmla="*/ 4062 h 900099"/>
              <a:gd name="connsiteX6" fmla="*/ 245270 w 892337"/>
              <a:gd name="connsiteY6" fmla="*/ 245362 h 900099"/>
              <a:gd name="connsiteX7" fmla="*/ 245270 w 892337"/>
              <a:gd name="connsiteY7" fmla="*/ 245362 h 900099"/>
              <a:gd name="connsiteX0" fmla="*/ 338062 w 985129"/>
              <a:gd name="connsiteY0" fmla="*/ 245362 h 907505"/>
              <a:gd name="connsiteX1" fmla="*/ 92792 w 985129"/>
              <a:gd name="connsiteY1" fmla="*/ 576357 h 907505"/>
              <a:gd name="connsiteX2" fmla="*/ 512687 w 985129"/>
              <a:gd name="connsiteY2" fmla="*/ 864487 h 907505"/>
              <a:gd name="connsiteX3" fmla="*/ 982587 w 985129"/>
              <a:gd name="connsiteY3" fmla="*/ 403318 h 907505"/>
              <a:gd name="connsiteX4" fmla="*/ 680169 w 985129"/>
              <a:gd name="connsiteY4" fmla="*/ 41368 h 907505"/>
              <a:gd name="connsiteX5" fmla="*/ 312662 w 985129"/>
              <a:gd name="connsiteY5" fmla="*/ 4062 h 907505"/>
              <a:gd name="connsiteX6" fmla="*/ 338062 w 985129"/>
              <a:gd name="connsiteY6" fmla="*/ 245362 h 907505"/>
              <a:gd name="connsiteX7" fmla="*/ 338062 w 985129"/>
              <a:gd name="connsiteY7" fmla="*/ 245362 h 907505"/>
              <a:gd name="connsiteX0" fmla="*/ 338062 w 985129"/>
              <a:gd name="connsiteY0" fmla="*/ 245362 h 907505"/>
              <a:gd name="connsiteX1" fmla="*/ 92792 w 985129"/>
              <a:gd name="connsiteY1" fmla="*/ 576357 h 907505"/>
              <a:gd name="connsiteX2" fmla="*/ 512687 w 985129"/>
              <a:gd name="connsiteY2" fmla="*/ 864487 h 907505"/>
              <a:gd name="connsiteX3" fmla="*/ 982587 w 985129"/>
              <a:gd name="connsiteY3" fmla="*/ 403318 h 907505"/>
              <a:gd name="connsiteX4" fmla="*/ 680169 w 985129"/>
              <a:gd name="connsiteY4" fmla="*/ 41368 h 907505"/>
              <a:gd name="connsiteX5" fmla="*/ 312662 w 985129"/>
              <a:gd name="connsiteY5" fmla="*/ 4062 h 907505"/>
              <a:gd name="connsiteX6" fmla="*/ 338062 w 985129"/>
              <a:gd name="connsiteY6" fmla="*/ 245362 h 907505"/>
              <a:gd name="connsiteX7" fmla="*/ 338062 w 985129"/>
              <a:gd name="connsiteY7" fmla="*/ 245362 h 907505"/>
              <a:gd name="connsiteX0" fmla="*/ 264243 w 985129"/>
              <a:gd name="connsiteY0" fmla="*/ 228693 h 907505"/>
              <a:gd name="connsiteX1" fmla="*/ 92792 w 985129"/>
              <a:gd name="connsiteY1" fmla="*/ 576357 h 907505"/>
              <a:gd name="connsiteX2" fmla="*/ 512687 w 985129"/>
              <a:gd name="connsiteY2" fmla="*/ 864487 h 907505"/>
              <a:gd name="connsiteX3" fmla="*/ 982587 w 985129"/>
              <a:gd name="connsiteY3" fmla="*/ 403318 h 907505"/>
              <a:gd name="connsiteX4" fmla="*/ 680169 w 985129"/>
              <a:gd name="connsiteY4" fmla="*/ 41368 h 907505"/>
              <a:gd name="connsiteX5" fmla="*/ 312662 w 985129"/>
              <a:gd name="connsiteY5" fmla="*/ 4062 h 907505"/>
              <a:gd name="connsiteX6" fmla="*/ 338062 w 985129"/>
              <a:gd name="connsiteY6" fmla="*/ 245362 h 907505"/>
              <a:gd name="connsiteX7" fmla="*/ 264243 w 985129"/>
              <a:gd name="connsiteY7" fmla="*/ 228693 h 907505"/>
              <a:gd name="connsiteX0" fmla="*/ 264243 w 985129"/>
              <a:gd name="connsiteY0" fmla="*/ 228693 h 907505"/>
              <a:gd name="connsiteX1" fmla="*/ 92792 w 985129"/>
              <a:gd name="connsiteY1" fmla="*/ 576357 h 907505"/>
              <a:gd name="connsiteX2" fmla="*/ 512687 w 985129"/>
              <a:gd name="connsiteY2" fmla="*/ 864487 h 907505"/>
              <a:gd name="connsiteX3" fmla="*/ 982587 w 985129"/>
              <a:gd name="connsiteY3" fmla="*/ 403318 h 907505"/>
              <a:gd name="connsiteX4" fmla="*/ 680169 w 985129"/>
              <a:gd name="connsiteY4" fmla="*/ 41368 h 907505"/>
              <a:gd name="connsiteX5" fmla="*/ 312662 w 985129"/>
              <a:gd name="connsiteY5" fmla="*/ 4062 h 907505"/>
              <a:gd name="connsiteX6" fmla="*/ 338062 w 985129"/>
              <a:gd name="connsiteY6" fmla="*/ 245362 h 907505"/>
              <a:gd name="connsiteX7" fmla="*/ 264243 w 985129"/>
              <a:gd name="connsiteY7" fmla="*/ 228693 h 907505"/>
              <a:gd name="connsiteX0" fmla="*/ 264243 w 985129"/>
              <a:gd name="connsiteY0" fmla="*/ 228693 h 907505"/>
              <a:gd name="connsiteX1" fmla="*/ 92792 w 985129"/>
              <a:gd name="connsiteY1" fmla="*/ 576357 h 907505"/>
              <a:gd name="connsiteX2" fmla="*/ 512687 w 985129"/>
              <a:gd name="connsiteY2" fmla="*/ 864487 h 907505"/>
              <a:gd name="connsiteX3" fmla="*/ 982587 w 985129"/>
              <a:gd name="connsiteY3" fmla="*/ 403318 h 907505"/>
              <a:gd name="connsiteX4" fmla="*/ 680169 w 985129"/>
              <a:gd name="connsiteY4" fmla="*/ 41368 h 907505"/>
              <a:gd name="connsiteX5" fmla="*/ 312662 w 985129"/>
              <a:gd name="connsiteY5" fmla="*/ 4062 h 907505"/>
              <a:gd name="connsiteX6" fmla="*/ 338062 w 985129"/>
              <a:gd name="connsiteY6" fmla="*/ 245362 h 907505"/>
              <a:gd name="connsiteX7" fmla="*/ 264243 w 985129"/>
              <a:gd name="connsiteY7" fmla="*/ 228693 h 907505"/>
              <a:gd name="connsiteX0" fmla="*/ 264243 w 985129"/>
              <a:gd name="connsiteY0" fmla="*/ 228693 h 907505"/>
              <a:gd name="connsiteX1" fmla="*/ 92792 w 985129"/>
              <a:gd name="connsiteY1" fmla="*/ 576357 h 907505"/>
              <a:gd name="connsiteX2" fmla="*/ 512687 w 985129"/>
              <a:gd name="connsiteY2" fmla="*/ 864487 h 907505"/>
              <a:gd name="connsiteX3" fmla="*/ 982587 w 985129"/>
              <a:gd name="connsiteY3" fmla="*/ 403318 h 907505"/>
              <a:gd name="connsiteX4" fmla="*/ 680169 w 985129"/>
              <a:gd name="connsiteY4" fmla="*/ 41368 h 907505"/>
              <a:gd name="connsiteX5" fmla="*/ 312662 w 985129"/>
              <a:gd name="connsiteY5" fmla="*/ 4062 h 907505"/>
              <a:gd name="connsiteX6" fmla="*/ 266624 w 985129"/>
              <a:gd name="connsiteY6" fmla="*/ 83437 h 907505"/>
              <a:gd name="connsiteX7" fmla="*/ 264243 w 985129"/>
              <a:gd name="connsiteY7" fmla="*/ 228693 h 907505"/>
              <a:gd name="connsiteX0" fmla="*/ 264243 w 985129"/>
              <a:gd name="connsiteY0" fmla="*/ 228693 h 907505"/>
              <a:gd name="connsiteX1" fmla="*/ 92792 w 985129"/>
              <a:gd name="connsiteY1" fmla="*/ 576357 h 907505"/>
              <a:gd name="connsiteX2" fmla="*/ 512687 w 985129"/>
              <a:gd name="connsiteY2" fmla="*/ 864487 h 907505"/>
              <a:gd name="connsiteX3" fmla="*/ 982587 w 985129"/>
              <a:gd name="connsiteY3" fmla="*/ 403318 h 907505"/>
              <a:gd name="connsiteX4" fmla="*/ 680169 w 985129"/>
              <a:gd name="connsiteY4" fmla="*/ 41368 h 907505"/>
              <a:gd name="connsiteX5" fmla="*/ 312662 w 985129"/>
              <a:gd name="connsiteY5" fmla="*/ 4062 h 907505"/>
              <a:gd name="connsiteX6" fmla="*/ 266624 w 985129"/>
              <a:gd name="connsiteY6" fmla="*/ 83437 h 907505"/>
              <a:gd name="connsiteX7" fmla="*/ 264243 w 985129"/>
              <a:gd name="connsiteY7" fmla="*/ 228693 h 907505"/>
              <a:gd name="connsiteX0" fmla="*/ 264243 w 985671"/>
              <a:gd name="connsiteY0" fmla="*/ 224631 h 903443"/>
              <a:gd name="connsiteX1" fmla="*/ 92792 w 985671"/>
              <a:gd name="connsiteY1" fmla="*/ 572295 h 903443"/>
              <a:gd name="connsiteX2" fmla="*/ 512687 w 985671"/>
              <a:gd name="connsiteY2" fmla="*/ 860425 h 903443"/>
              <a:gd name="connsiteX3" fmla="*/ 982587 w 985671"/>
              <a:gd name="connsiteY3" fmla="*/ 399256 h 903443"/>
              <a:gd name="connsiteX4" fmla="*/ 723031 w 985671"/>
              <a:gd name="connsiteY4" fmla="*/ 323056 h 903443"/>
              <a:gd name="connsiteX5" fmla="*/ 312662 w 985671"/>
              <a:gd name="connsiteY5" fmla="*/ 0 h 903443"/>
              <a:gd name="connsiteX6" fmla="*/ 266624 w 985671"/>
              <a:gd name="connsiteY6" fmla="*/ 79375 h 903443"/>
              <a:gd name="connsiteX7" fmla="*/ 264243 w 985671"/>
              <a:gd name="connsiteY7" fmla="*/ 224631 h 903443"/>
              <a:gd name="connsiteX0" fmla="*/ 264243 w 985381"/>
              <a:gd name="connsiteY0" fmla="*/ 154585 h 833397"/>
              <a:gd name="connsiteX1" fmla="*/ 92792 w 985381"/>
              <a:gd name="connsiteY1" fmla="*/ 502249 h 833397"/>
              <a:gd name="connsiteX2" fmla="*/ 512687 w 985381"/>
              <a:gd name="connsiteY2" fmla="*/ 790379 h 833397"/>
              <a:gd name="connsiteX3" fmla="*/ 982587 w 985381"/>
              <a:gd name="connsiteY3" fmla="*/ 329210 h 833397"/>
              <a:gd name="connsiteX4" fmla="*/ 723031 w 985381"/>
              <a:gd name="connsiteY4" fmla="*/ 253010 h 833397"/>
              <a:gd name="connsiteX5" fmla="*/ 441250 w 985381"/>
              <a:gd name="connsiteY5" fmla="*/ 210942 h 833397"/>
              <a:gd name="connsiteX6" fmla="*/ 266624 w 985381"/>
              <a:gd name="connsiteY6" fmla="*/ 9329 h 833397"/>
              <a:gd name="connsiteX7" fmla="*/ 264243 w 985381"/>
              <a:gd name="connsiteY7" fmla="*/ 154585 h 833397"/>
              <a:gd name="connsiteX0" fmla="*/ 264243 w 985381"/>
              <a:gd name="connsiteY0" fmla="*/ 6118 h 684930"/>
              <a:gd name="connsiteX1" fmla="*/ 92792 w 985381"/>
              <a:gd name="connsiteY1" fmla="*/ 353782 h 684930"/>
              <a:gd name="connsiteX2" fmla="*/ 512687 w 985381"/>
              <a:gd name="connsiteY2" fmla="*/ 641912 h 684930"/>
              <a:gd name="connsiteX3" fmla="*/ 982587 w 985381"/>
              <a:gd name="connsiteY3" fmla="*/ 180743 h 684930"/>
              <a:gd name="connsiteX4" fmla="*/ 723031 w 985381"/>
              <a:gd name="connsiteY4" fmla="*/ 104543 h 684930"/>
              <a:gd name="connsiteX5" fmla="*/ 441250 w 985381"/>
              <a:gd name="connsiteY5" fmla="*/ 62475 h 684930"/>
              <a:gd name="connsiteX6" fmla="*/ 342824 w 985381"/>
              <a:gd name="connsiteY6" fmla="*/ 165662 h 684930"/>
              <a:gd name="connsiteX7" fmla="*/ 264243 w 985381"/>
              <a:gd name="connsiteY7" fmla="*/ 6118 h 684930"/>
              <a:gd name="connsiteX0" fmla="*/ 264243 w 985381"/>
              <a:gd name="connsiteY0" fmla="*/ 86518 h 622455"/>
              <a:gd name="connsiteX1" fmla="*/ 92792 w 985381"/>
              <a:gd name="connsiteY1" fmla="*/ 291307 h 622455"/>
              <a:gd name="connsiteX2" fmla="*/ 512687 w 985381"/>
              <a:gd name="connsiteY2" fmla="*/ 579437 h 622455"/>
              <a:gd name="connsiteX3" fmla="*/ 982587 w 985381"/>
              <a:gd name="connsiteY3" fmla="*/ 118268 h 622455"/>
              <a:gd name="connsiteX4" fmla="*/ 723031 w 985381"/>
              <a:gd name="connsiteY4" fmla="*/ 42068 h 622455"/>
              <a:gd name="connsiteX5" fmla="*/ 441250 w 985381"/>
              <a:gd name="connsiteY5" fmla="*/ 0 h 622455"/>
              <a:gd name="connsiteX6" fmla="*/ 342824 w 985381"/>
              <a:gd name="connsiteY6" fmla="*/ 103187 h 622455"/>
              <a:gd name="connsiteX7" fmla="*/ 264243 w 985381"/>
              <a:gd name="connsiteY7" fmla="*/ 86518 h 622455"/>
              <a:gd name="connsiteX0" fmla="*/ 264243 w 985198"/>
              <a:gd name="connsiteY0" fmla="*/ 64344 h 600281"/>
              <a:gd name="connsiteX1" fmla="*/ 92792 w 985198"/>
              <a:gd name="connsiteY1" fmla="*/ 269133 h 600281"/>
              <a:gd name="connsiteX2" fmla="*/ 512687 w 985198"/>
              <a:gd name="connsiteY2" fmla="*/ 557263 h 600281"/>
              <a:gd name="connsiteX3" fmla="*/ 982587 w 985198"/>
              <a:gd name="connsiteY3" fmla="*/ 96094 h 600281"/>
              <a:gd name="connsiteX4" fmla="*/ 723031 w 985198"/>
              <a:gd name="connsiteY4" fmla="*/ 19894 h 600281"/>
              <a:gd name="connsiteX5" fmla="*/ 536500 w 985198"/>
              <a:gd name="connsiteY5" fmla="*/ 20689 h 600281"/>
              <a:gd name="connsiteX6" fmla="*/ 342824 w 985198"/>
              <a:gd name="connsiteY6" fmla="*/ 81013 h 600281"/>
              <a:gd name="connsiteX7" fmla="*/ 264243 w 985198"/>
              <a:gd name="connsiteY7" fmla="*/ 64344 h 60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198" h="600281">
                <a:moveTo>
                  <a:pt x="264243" y="64344"/>
                </a:moveTo>
                <a:cubicBezTo>
                  <a:pt x="192541" y="296914"/>
                  <a:pt x="281177" y="124671"/>
                  <a:pt x="92792" y="269133"/>
                </a:cubicBezTo>
                <a:cubicBezTo>
                  <a:pt x="-113847" y="400102"/>
                  <a:pt x="24001" y="714426"/>
                  <a:pt x="512687" y="557263"/>
                </a:cubicBezTo>
                <a:cubicBezTo>
                  <a:pt x="615345" y="432115"/>
                  <a:pt x="921204" y="475242"/>
                  <a:pt x="982587" y="96094"/>
                </a:cubicBezTo>
                <a:cubicBezTo>
                  <a:pt x="1011162" y="-70064"/>
                  <a:pt x="797379" y="32461"/>
                  <a:pt x="723031" y="19894"/>
                </a:cubicBezTo>
                <a:cubicBezTo>
                  <a:pt x="648683" y="7327"/>
                  <a:pt x="566434" y="26676"/>
                  <a:pt x="536500" y="20689"/>
                </a:cubicBezTo>
                <a:cubicBezTo>
                  <a:pt x="521154" y="47147"/>
                  <a:pt x="358170" y="16455"/>
                  <a:pt x="342824" y="81013"/>
                </a:cubicBezTo>
                <a:cubicBezTo>
                  <a:pt x="342030" y="129432"/>
                  <a:pt x="265037" y="15925"/>
                  <a:pt x="264243" y="64344"/>
                </a:cubicBezTo>
                <a:close/>
              </a:path>
            </a:pathLst>
          </a:custGeom>
          <a:solidFill>
            <a:srgbClr val="FFFF00">
              <a:alpha val="29000"/>
            </a:srgb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dirty="0">
              <a:solidFill>
                <a:schemeClr val="tx1"/>
              </a:solidFill>
            </a:endParaRPr>
          </a:p>
          <a:p>
            <a:pPr algn="r"/>
            <a:r>
              <a:rPr lang="de-DE" sz="1600" dirty="0" err="1">
                <a:solidFill>
                  <a:schemeClr val="tx1"/>
                </a:solidFill>
                <a:latin typeface="Berlin Sans FB Demi" panose="020E0802020502020306" pitchFamily="34" charset="0"/>
              </a:rPr>
              <a:t>Edom</a:t>
            </a:r>
            <a:endParaRPr lang="de-DE" sz="1100" dirty="0">
              <a:solidFill>
                <a:schemeClr val="tx1"/>
              </a:solidFill>
              <a:latin typeface="Berlin Sans FB Demi" panose="020E0802020502020306" pitchFamily="34" charset="0"/>
            </a:endParaRPr>
          </a:p>
        </p:txBody>
      </p:sp>
      <p:sp>
        <p:nvSpPr>
          <p:cNvPr id="8" name="Freihandform: Form 7">
            <a:extLst>
              <a:ext uri="{FF2B5EF4-FFF2-40B4-BE49-F238E27FC236}">
                <a16:creationId xmlns:a16="http://schemas.microsoft.com/office/drawing/2014/main" id="{BA9264E3-748C-488B-8AF1-03E3DA2B4FFB}"/>
              </a:ext>
            </a:extLst>
          </p:cNvPr>
          <p:cNvSpPr/>
          <p:nvPr/>
        </p:nvSpPr>
        <p:spPr>
          <a:xfrm>
            <a:off x="10122692" y="2602705"/>
            <a:ext cx="678658" cy="794271"/>
          </a:xfrm>
          <a:custGeom>
            <a:avLst/>
            <a:gdLst>
              <a:gd name="connsiteX0" fmla="*/ 165100 w 419100"/>
              <a:gd name="connsiteY0" fmla="*/ 0 h 342900"/>
              <a:gd name="connsiteX1" fmla="*/ 0 w 419100"/>
              <a:gd name="connsiteY1" fmla="*/ 342900 h 342900"/>
              <a:gd name="connsiteX2" fmla="*/ 254000 w 419100"/>
              <a:gd name="connsiteY2" fmla="*/ 190500 h 342900"/>
              <a:gd name="connsiteX3" fmla="*/ 419100 w 419100"/>
              <a:gd name="connsiteY3" fmla="*/ 76200 h 342900"/>
              <a:gd name="connsiteX4" fmla="*/ 304800 w 419100"/>
              <a:gd name="connsiteY4" fmla="*/ 63500 h 342900"/>
              <a:gd name="connsiteX5" fmla="*/ 228600 w 419100"/>
              <a:gd name="connsiteY5" fmla="*/ 12700 h 342900"/>
              <a:gd name="connsiteX6" fmla="*/ 165100 w 419100"/>
              <a:gd name="connsiteY6" fmla="*/ 0 h 342900"/>
              <a:gd name="connsiteX7" fmla="*/ 165100 w 419100"/>
              <a:gd name="connsiteY7" fmla="*/ 0 h 342900"/>
              <a:gd name="connsiteX0" fmla="*/ 165100 w 501650"/>
              <a:gd name="connsiteY0" fmla="*/ 0 h 533400"/>
              <a:gd name="connsiteX1" fmla="*/ 0 w 501650"/>
              <a:gd name="connsiteY1" fmla="*/ 342900 h 533400"/>
              <a:gd name="connsiteX2" fmla="*/ 501650 w 501650"/>
              <a:gd name="connsiteY2" fmla="*/ 533400 h 533400"/>
              <a:gd name="connsiteX3" fmla="*/ 419100 w 501650"/>
              <a:gd name="connsiteY3" fmla="*/ 76200 h 533400"/>
              <a:gd name="connsiteX4" fmla="*/ 304800 w 501650"/>
              <a:gd name="connsiteY4" fmla="*/ 63500 h 533400"/>
              <a:gd name="connsiteX5" fmla="*/ 228600 w 501650"/>
              <a:gd name="connsiteY5" fmla="*/ 12700 h 533400"/>
              <a:gd name="connsiteX6" fmla="*/ 165100 w 501650"/>
              <a:gd name="connsiteY6" fmla="*/ 0 h 533400"/>
              <a:gd name="connsiteX7" fmla="*/ 165100 w 501650"/>
              <a:gd name="connsiteY7" fmla="*/ 0 h 533400"/>
              <a:gd name="connsiteX0" fmla="*/ 165100 w 561975"/>
              <a:gd name="connsiteY0" fmla="*/ 0 h 533400"/>
              <a:gd name="connsiteX1" fmla="*/ 0 w 561975"/>
              <a:gd name="connsiteY1" fmla="*/ 342900 h 533400"/>
              <a:gd name="connsiteX2" fmla="*/ 501650 w 561975"/>
              <a:gd name="connsiteY2" fmla="*/ 533400 h 533400"/>
              <a:gd name="connsiteX3" fmla="*/ 561975 w 561975"/>
              <a:gd name="connsiteY3" fmla="*/ 69056 h 533400"/>
              <a:gd name="connsiteX4" fmla="*/ 304800 w 561975"/>
              <a:gd name="connsiteY4" fmla="*/ 63500 h 533400"/>
              <a:gd name="connsiteX5" fmla="*/ 228600 w 561975"/>
              <a:gd name="connsiteY5" fmla="*/ 12700 h 533400"/>
              <a:gd name="connsiteX6" fmla="*/ 165100 w 561975"/>
              <a:gd name="connsiteY6" fmla="*/ 0 h 533400"/>
              <a:gd name="connsiteX7" fmla="*/ 165100 w 561975"/>
              <a:gd name="connsiteY7" fmla="*/ 0 h 533400"/>
              <a:gd name="connsiteX0" fmla="*/ 165100 w 561975"/>
              <a:gd name="connsiteY0" fmla="*/ 39798 h 573198"/>
              <a:gd name="connsiteX1" fmla="*/ 0 w 561975"/>
              <a:gd name="connsiteY1" fmla="*/ 382698 h 573198"/>
              <a:gd name="connsiteX2" fmla="*/ 501650 w 561975"/>
              <a:gd name="connsiteY2" fmla="*/ 573198 h 573198"/>
              <a:gd name="connsiteX3" fmla="*/ 561975 w 561975"/>
              <a:gd name="connsiteY3" fmla="*/ 108854 h 573198"/>
              <a:gd name="connsiteX4" fmla="*/ 345282 w 561975"/>
              <a:gd name="connsiteY4" fmla="*/ 904 h 573198"/>
              <a:gd name="connsiteX5" fmla="*/ 228600 w 561975"/>
              <a:gd name="connsiteY5" fmla="*/ 52498 h 573198"/>
              <a:gd name="connsiteX6" fmla="*/ 165100 w 561975"/>
              <a:gd name="connsiteY6" fmla="*/ 39798 h 573198"/>
              <a:gd name="connsiteX7" fmla="*/ 165100 w 561975"/>
              <a:gd name="connsiteY7" fmla="*/ 39798 h 573198"/>
              <a:gd name="connsiteX0" fmla="*/ 165100 w 561975"/>
              <a:gd name="connsiteY0" fmla="*/ 63500 h 596900"/>
              <a:gd name="connsiteX1" fmla="*/ 0 w 561975"/>
              <a:gd name="connsiteY1" fmla="*/ 406400 h 596900"/>
              <a:gd name="connsiteX2" fmla="*/ 501650 w 561975"/>
              <a:gd name="connsiteY2" fmla="*/ 596900 h 596900"/>
              <a:gd name="connsiteX3" fmla="*/ 561975 w 561975"/>
              <a:gd name="connsiteY3" fmla="*/ 132556 h 596900"/>
              <a:gd name="connsiteX4" fmla="*/ 345282 w 561975"/>
              <a:gd name="connsiteY4" fmla="*/ 24606 h 596900"/>
              <a:gd name="connsiteX5" fmla="*/ 228600 w 561975"/>
              <a:gd name="connsiteY5" fmla="*/ 0 h 596900"/>
              <a:gd name="connsiteX6" fmla="*/ 165100 w 561975"/>
              <a:gd name="connsiteY6" fmla="*/ 63500 h 596900"/>
              <a:gd name="connsiteX7" fmla="*/ 165100 w 561975"/>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652282"/>
              <a:gd name="connsiteX1" fmla="*/ 0 w 783432"/>
              <a:gd name="connsiteY1" fmla="*/ 496888 h 652282"/>
              <a:gd name="connsiteX2" fmla="*/ 723107 w 783432"/>
              <a:gd name="connsiteY2" fmla="*/ 596900 h 652282"/>
              <a:gd name="connsiteX3" fmla="*/ 783432 w 783432"/>
              <a:gd name="connsiteY3" fmla="*/ 132556 h 652282"/>
              <a:gd name="connsiteX4" fmla="*/ 566739 w 783432"/>
              <a:gd name="connsiteY4" fmla="*/ 24606 h 652282"/>
              <a:gd name="connsiteX5" fmla="*/ 450057 w 783432"/>
              <a:gd name="connsiteY5" fmla="*/ 0 h 652282"/>
              <a:gd name="connsiteX6" fmla="*/ 386557 w 783432"/>
              <a:gd name="connsiteY6" fmla="*/ 63500 h 652282"/>
              <a:gd name="connsiteX7" fmla="*/ 386557 w 783432"/>
              <a:gd name="connsiteY7" fmla="*/ 63500 h 652282"/>
              <a:gd name="connsiteX0" fmla="*/ 386557 w 783432"/>
              <a:gd name="connsiteY0" fmla="*/ 63500 h 756970"/>
              <a:gd name="connsiteX1" fmla="*/ 0 w 783432"/>
              <a:gd name="connsiteY1" fmla="*/ 496888 h 756970"/>
              <a:gd name="connsiteX2" fmla="*/ 670720 w 783432"/>
              <a:gd name="connsiteY2" fmla="*/ 715963 h 756970"/>
              <a:gd name="connsiteX3" fmla="*/ 783432 w 783432"/>
              <a:gd name="connsiteY3" fmla="*/ 132556 h 756970"/>
              <a:gd name="connsiteX4" fmla="*/ 566739 w 783432"/>
              <a:gd name="connsiteY4" fmla="*/ 24606 h 756970"/>
              <a:gd name="connsiteX5" fmla="*/ 450057 w 783432"/>
              <a:gd name="connsiteY5" fmla="*/ 0 h 756970"/>
              <a:gd name="connsiteX6" fmla="*/ 386557 w 783432"/>
              <a:gd name="connsiteY6" fmla="*/ 63500 h 756970"/>
              <a:gd name="connsiteX7" fmla="*/ 386557 w 783432"/>
              <a:gd name="connsiteY7" fmla="*/ 63500 h 756970"/>
              <a:gd name="connsiteX0" fmla="*/ 386557 w 886795"/>
              <a:gd name="connsiteY0" fmla="*/ 63500 h 756970"/>
              <a:gd name="connsiteX1" fmla="*/ 0 w 886795"/>
              <a:gd name="connsiteY1" fmla="*/ 496888 h 756970"/>
              <a:gd name="connsiteX2" fmla="*/ 670720 w 886795"/>
              <a:gd name="connsiteY2" fmla="*/ 715963 h 756970"/>
              <a:gd name="connsiteX3" fmla="*/ 783432 w 886795"/>
              <a:gd name="connsiteY3" fmla="*/ 132556 h 756970"/>
              <a:gd name="connsiteX4" fmla="*/ 566739 w 886795"/>
              <a:gd name="connsiteY4" fmla="*/ 24606 h 756970"/>
              <a:gd name="connsiteX5" fmla="*/ 450057 w 886795"/>
              <a:gd name="connsiteY5" fmla="*/ 0 h 756970"/>
              <a:gd name="connsiteX6" fmla="*/ 386557 w 886795"/>
              <a:gd name="connsiteY6" fmla="*/ 63500 h 756970"/>
              <a:gd name="connsiteX7" fmla="*/ 386557 w 886795"/>
              <a:gd name="connsiteY7" fmla="*/ 63500 h 756970"/>
              <a:gd name="connsiteX0" fmla="*/ 67470 w 567708"/>
              <a:gd name="connsiteY0" fmla="*/ 63500 h 768768"/>
              <a:gd name="connsiteX1" fmla="*/ 0 w 567708"/>
              <a:gd name="connsiteY1" fmla="*/ 599282 h 768768"/>
              <a:gd name="connsiteX2" fmla="*/ 351633 w 567708"/>
              <a:gd name="connsiteY2" fmla="*/ 715963 h 768768"/>
              <a:gd name="connsiteX3" fmla="*/ 464345 w 567708"/>
              <a:gd name="connsiteY3" fmla="*/ 132556 h 768768"/>
              <a:gd name="connsiteX4" fmla="*/ 247652 w 567708"/>
              <a:gd name="connsiteY4" fmla="*/ 24606 h 768768"/>
              <a:gd name="connsiteX5" fmla="*/ 130970 w 567708"/>
              <a:gd name="connsiteY5" fmla="*/ 0 h 768768"/>
              <a:gd name="connsiteX6" fmla="*/ 67470 w 567708"/>
              <a:gd name="connsiteY6" fmla="*/ 63500 h 768768"/>
              <a:gd name="connsiteX7" fmla="*/ 67470 w 567708"/>
              <a:gd name="connsiteY7" fmla="*/ 63500 h 768768"/>
              <a:gd name="connsiteX0" fmla="*/ 67470 w 567708"/>
              <a:gd name="connsiteY0" fmla="*/ 63500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67470 w 567708"/>
              <a:gd name="connsiteY8" fmla="*/ 63500 h 753389"/>
              <a:gd name="connsiteX0" fmla="*/ 67470 w 567708"/>
              <a:gd name="connsiteY0" fmla="*/ 63500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67470 w 567708"/>
              <a:gd name="connsiteY8" fmla="*/ 63500 h 753389"/>
              <a:gd name="connsiteX0" fmla="*/ 67470 w 567708"/>
              <a:gd name="connsiteY0" fmla="*/ 63500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67470 w 567708"/>
              <a:gd name="connsiteY8" fmla="*/ 63500 h 753389"/>
              <a:gd name="connsiteX0" fmla="*/ 205582 w 567708"/>
              <a:gd name="connsiteY0" fmla="*/ 106362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205582 w 567708"/>
              <a:gd name="connsiteY8" fmla="*/ 106362 h 753389"/>
              <a:gd name="connsiteX0" fmla="*/ 205582 w 567708"/>
              <a:gd name="connsiteY0" fmla="*/ 106362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257970 w 567708"/>
              <a:gd name="connsiteY7" fmla="*/ 39687 h 753389"/>
              <a:gd name="connsiteX8" fmla="*/ 205582 w 567708"/>
              <a:gd name="connsiteY8" fmla="*/ 106362 h 753389"/>
              <a:gd name="connsiteX0" fmla="*/ 205582 w 567708"/>
              <a:gd name="connsiteY0" fmla="*/ 170656 h 817683"/>
              <a:gd name="connsiteX1" fmla="*/ 0 w 567708"/>
              <a:gd name="connsiteY1" fmla="*/ 663576 h 817683"/>
              <a:gd name="connsiteX2" fmla="*/ 226220 w 567708"/>
              <a:gd name="connsiteY2" fmla="*/ 716757 h 817683"/>
              <a:gd name="connsiteX3" fmla="*/ 351633 w 567708"/>
              <a:gd name="connsiteY3" fmla="*/ 780257 h 817683"/>
              <a:gd name="connsiteX4" fmla="*/ 464345 w 567708"/>
              <a:gd name="connsiteY4" fmla="*/ 196850 h 817683"/>
              <a:gd name="connsiteX5" fmla="*/ 247652 w 567708"/>
              <a:gd name="connsiteY5" fmla="*/ 88900 h 817683"/>
              <a:gd name="connsiteX6" fmla="*/ 321470 w 567708"/>
              <a:gd name="connsiteY6" fmla="*/ 0 h 817683"/>
              <a:gd name="connsiteX7" fmla="*/ 257970 w 567708"/>
              <a:gd name="connsiteY7" fmla="*/ 103981 h 817683"/>
              <a:gd name="connsiteX8" fmla="*/ 205582 w 567708"/>
              <a:gd name="connsiteY8" fmla="*/ 170656 h 817683"/>
              <a:gd name="connsiteX0" fmla="*/ 205582 w 567708"/>
              <a:gd name="connsiteY0" fmla="*/ 170656 h 817683"/>
              <a:gd name="connsiteX1" fmla="*/ 0 w 567708"/>
              <a:gd name="connsiteY1" fmla="*/ 663576 h 817683"/>
              <a:gd name="connsiteX2" fmla="*/ 226220 w 567708"/>
              <a:gd name="connsiteY2" fmla="*/ 716757 h 817683"/>
              <a:gd name="connsiteX3" fmla="*/ 351633 w 567708"/>
              <a:gd name="connsiteY3" fmla="*/ 780257 h 817683"/>
              <a:gd name="connsiteX4" fmla="*/ 464345 w 567708"/>
              <a:gd name="connsiteY4" fmla="*/ 196850 h 817683"/>
              <a:gd name="connsiteX5" fmla="*/ 247652 w 567708"/>
              <a:gd name="connsiteY5" fmla="*/ 88900 h 817683"/>
              <a:gd name="connsiteX6" fmla="*/ 321470 w 567708"/>
              <a:gd name="connsiteY6" fmla="*/ 0 h 817683"/>
              <a:gd name="connsiteX7" fmla="*/ 455614 w 567708"/>
              <a:gd name="connsiteY7" fmla="*/ 113506 h 817683"/>
              <a:gd name="connsiteX8" fmla="*/ 205582 w 567708"/>
              <a:gd name="connsiteY8" fmla="*/ 170656 h 817683"/>
              <a:gd name="connsiteX0" fmla="*/ 205582 w 567708"/>
              <a:gd name="connsiteY0" fmla="*/ 170656 h 817683"/>
              <a:gd name="connsiteX1" fmla="*/ 0 w 567708"/>
              <a:gd name="connsiteY1" fmla="*/ 663576 h 817683"/>
              <a:gd name="connsiteX2" fmla="*/ 226220 w 567708"/>
              <a:gd name="connsiteY2" fmla="*/ 716757 h 817683"/>
              <a:gd name="connsiteX3" fmla="*/ 351633 w 567708"/>
              <a:gd name="connsiteY3" fmla="*/ 780257 h 817683"/>
              <a:gd name="connsiteX4" fmla="*/ 464345 w 567708"/>
              <a:gd name="connsiteY4" fmla="*/ 196850 h 817683"/>
              <a:gd name="connsiteX5" fmla="*/ 247652 w 567708"/>
              <a:gd name="connsiteY5" fmla="*/ 88900 h 817683"/>
              <a:gd name="connsiteX6" fmla="*/ 321470 w 567708"/>
              <a:gd name="connsiteY6" fmla="*/ 0 h 817683"/>
              <a:gd name="connsiteX7" fmla="*/ 181770 w 567708"/>
              <a:gd name="connsiteY7" fmla="*/ 94456 h 817683"/>
              <a:gd name="connsiteX8" fmla="*/ 205582 w 567708"/>
              <a:gd name="connsiteY8" fmla="*/ 170656 h 817683"/>
              <a:gd name="connsiteX0" fmla="*/ 205582 w 569110"/>
              <a:gd name="connsiteY0" fmla="*/ 170656 h 817683"/>
              <a:gd name="connsiteX1" fmla="*/ 0 w 569110"/>
              <a:gd name="connsiteY1" fmla="*/ 663576 h 817683"/>
              <a:gd name="connsiteX2" fmla="*/ 226220 w 569110"/>
              <a:gd name="connsiteY2" fmla="*/ 716757 h 817683"/>
              <a:gd name="connsiteX3" fmla="*/ 351633 w 569110"/>
              <a:gd name="connsiteY3" fmla="*/ 780257 h 817683"/>
              <a:gd name="connsiteX4" fmla="*/ 464345 w 569110"/>
              <a:gd name="connsiteY4" fmla="*/ 196850 h 817683"/>
              <a:gd name="connsiteX5" fmla="*/ 566739 w 569110"/>
              <a:gd name="connsiteY5" fmla="*/ 100806 h 817683"/>
              <a:gd name="connsiteX6" fmla="*/ 321470 w 569110"/>
              <a:gd name="connsiteY6" fmla="*/ 0 h 817683"/>
              <a:gd name="connsiteX7" fmla="*/ 181770 w 569110"/>
              <a:gd name="connsiteY7" fmla="*/ 94456 h 817683"/>
              <a:gd name="connsiteX8" fmla="*/ 205582 w 569110"/>
              <a:gd name="connsiteY8" fmla="*/ 170656 h 817683"/>
              <a:gd name="connsiteX0" fmla="*/ 205582 w 569110"/>
              <a:gd name="connsiteY0" fmla="*/ 170656 h 817683"/>
              <a:gd name="connsiteX1" fmla="*/ 0 w 569110"/>
              <a:gd name="connsiteY1" fmla="*/ 663576 h 817683"/>
              <a:gd name="connsiteX2" fmla="*/ 226220 w 569110"/>
              <a:gd name="connsiteY2" fmla="*/ 716757 h 817683"/>
              <a:gd name="connsiteX3" fmla="*/ 351633 w 569110"/>
              <a:gd name="connsiteY3" fmla="*/ 780257 h 817683"/>
              <a:gd name="connsiteX4" fmla="*/ 464345 w 569110"/>
              <a:gd name="connsiteY4" fmla="*/ 196850 h 817683"/>
              <a:gd name="connsiteX5" fmla="*/ 566739 w 569110"/>
              <a:gd name="connsiteY5" fmla="*/ 100806 h 817683"/>
              <a:gd name="connsiteX6" fmla="*/ 321470 w 569110"/>
              <a:gd name="connsiteY6" fmla="*/ 0 h 817683"/>
              <a:gd name="connsiteX7" fmla="*/ 248445 w 569110"/>
              <a:gd name="connsiteY7" fmla="*/ 103981 h 817683"/>
              <a:gd name="connsiteX8" fmla="*/ 205582 w 569110"/>
              <a:gd name="connsiteY8" fmla="*/ 170656 h 817683"/>
              <a:gd name="connsiteX0" fmla="*/ 205582 w 567269"/>
              <a:gd name="connsiteY0" fmla="*/ 170656 h 817683"/>
              <a:gd name="connsiteX1" fmla="*/ 0 w 567269"/>
              <a:gd name="connsiteY1" fmla="*/ 663576 h 817683"/>
              <a:gd name="connsiteX2" fmla="*/ 226220 w 567269"/>
              <a:gd name="connsiteY2" fmla="*/ 716757 h 817683"/>
              <a:gd name="connsiteX3" fmla="*/ 351633 w 567269"/>
              <a:gd name="connsiteY3" fmla="*/ 780257 h 817683"/>
              <a:gd name="connsiteX4" fmla="*/ 397670 w 567269"/>
              <a:gd name="connsiteY4" fmla="*/ 242094 h 817683"/>
              <a:gd name="connsiteX5" fmla="*/ 566739 w 567269"/>
              <a:gd name="connsiteY5" fmla="*/ 100806 h 817683"/>
              <a:gd name="connsiteX6" fmla="*/ 321470 w 567269"/>
              <a:gd name="connsiteY6" fmla="*/ 0 h 817683"/>
              <a:gd name="connsiteX7" fmla="*/ 248445 w 567269"/>
              <a:gd name="connsiteY7" fmla="*/ 103981 h 817683"/>
              <a:gd name="connsiteX8" fmla="*/ 205582 w 567269"/>
              <a:gd name="connsiteY8" fmla="*/ 170656 h 817683"/>
              <a:gd name="connsiteX0" fmla="*/ 205582 w 547715"/>
              <a:gd name="connsiteY0" fmla="*/ 170656 h 817683"/>
              <a:gd name="connsiteX1" fmla="*/ 0 w 547715"/>
              <a:gd name="connsiteY1" fmla="*/ 663576 h 817683"/>
              <a:gd name="connsiteX2" fmla="*/ 226220 w 547715"/>
              <a:gd name="connsiteY2" fmla="*/ 716757 h 817683"/>
              <a:gd name="connsiteX3" fmla="*/ 351633 w 547715"/>
              <a:gd name="connsiteY3" fmla="*/ 780257 h 817683"/>
              <a:gd name="connsiteX4" fmla="*/ 397670 w 547715"/>
              <a:gd name="connsiteY4" fmla="*/ 242094 h 817683"/>
              <a:gd name="connsiteX5" fmla="*/ 435770 w 547715"/>
              <a:gd name="connsiteY5" fmla="*/ 100806 h 817683"/>
              <a:gd name="connsiteX6" fmla="*/ 321470 w 547715"/>
              <a:gd name="connsiteY6" fmla="*/ 0 h 817683"/>
              <a:gd name="connsiteX7" fmla="*/ 248445 w 547715"/>
              <a:gd name="connsiteY7" fmla="*/ 103981 h 817683"/>
              <a:gd name="connsiteX8" fmla="*/ 205582 w 547715"/>
              <a:gd name="connsiteY8" fmla="*/ 170656 h 817683"/>
              <a:gd name="connsiteX0" fmla="*/ 205582 w 607425"/>
              <a:gd name="connsiteY0" fmla="*/ 170656 h 817683"/>
              <a:gd name="connsiteX1" fmla="*/ 0 w 607425"/>
              <a:gd name="connsiteY1" fmla="*/ 663576 h 817683"/>
              <a:gd name="connsiteX2" fmla="*/ 226220 w 607425"/>
              <a:gd name="connsiteY2" fmla="*/ 716757 h 817683"/>
              <a:gd name="connsiteX3" fmla="*/ 351633 w 607425"/>
              <a:gd name="connsiteY3" fmla="*/ 780257 h 817683"/>
              <a:gd name="connsiteX4" fmla="*/ 607221 w 607425"/>
              <a:gd name="connsiteY4" fmla="*/ 454820 h 817683"/>
              <a:gd name="connsiteX5" fmla="*/ 397670 w 607425"/>
              <a:gd name="connsiteY5" fmla="*/ 242094 h 817683"/>
              <a:gd name="connsiteX6" fmla="*/ 435770 w 607425"/>
              <a:gd name="connsiteY6" fmla="*/ 100806 h 817683"/>
              <a:gd name="connsiteX7" fmla="*/ 321470 w 607425"/>
              <a:gd name="connsiteY7" fmla="*/ 0 h 817683"/>
              <a:gd name="connsiteX8" fmla="*/ 248445 w 607425"/>
              <a:gd name="connsiteY8" fmla="*/ 103981 h 817683"/>
              <a:gd name="connsiteX9" fmla="*/ 205582 w 607425"/>
              <a:gd name="connsiteY9" fmla="*/ 170656 h 817683"/>
              <a:gd name="connsiteX0" fmla="*/ 205582 w 607425"/>
              <a:gd name="connsiteY0" fmla="*/ 170656 h 807830"/>
              <a:gd name="connsiteX1" fmla="*/ 0 w 607425"/>
              <a:gd name="connsiteY1" fmla="*/ 663576 h 807830"/>
              <a:gd name="connsiteX2" fmla="*/ 226220 w 607425"/>
              <a:gd name="connsiteY2" fmla="*/ 716757 h 807830"/>
              <a:gd name="connsiteX3" fmla="*/ 370683 w 607425"/>
              <a:gd name="connsiteY3" fmla="*/ 768351 h 807830"/>
              <a:gd name="connsiteX4" fmla="*/ 607221 w 607425"/>
              <a:gd name="connsiteY4" fmla="*/ 454820 h 807830"/>
              <a:gd name="connsiteX5" fmla="*/ 397670 w 607425"/>
              <a:gd name="connsiteY5" fmla="*/ 242094 h 807830"/>
              <a:gd name="connsiteX6" fmla="*/ 435770 w 607425"/>
              <a:gd name="connsiteY6" fmla="*/ 100806 h 807830"/>
              <a:gd name="connsiteX7" fmla="*/ 321470 w 607425"/>
              <a:gd name="connsiteY7" fmla="*/ 0 h 807830"/>
              <a:gd name="connsiteX8" fmla="*/ 248445 w 607425"/>
              <a:gd name="connsiteY8" fmla="*/ 103981 h 807830"/>
              <a:gd name="connsiteX9" fmla="*/ 205582 w 607425"/>
              <a:gd name="connsiteY9" fmla="*/ 170656 h 807830"/>
              <a:gd name="connsiteX0" fmla="*/ 205582 w 607425"/>
              <a:gd name="connsiteY0" fmla="*/ 170656 h 788558"/>
              <a:gd name="connsiteX1" fmla="*/ 0 w 607425"/>
              <a:gd name="connsiteY1" fmla="*/ 663576 h 788558"/>
              <a:gd name="connsiteX2" fmla="*/ 226220 w 607425"/>
              <a:gd name="connsiteY2" fmla="*/ 716757 h 788558"/>
              <a:gd name="connsiteX3" fmla="*/ 370683 w 607425"/>
              <a:gd name="connsiteY3" fmla="*/ 768351 h 788558"/>
              <a:gd name="connsiteX4" fmla="*/ 607221 w 607425"/>
              <a:gd name="connsiteY4" fmla="*/ 454820 h 788558"/>
              <a:gd name="connsiteX5" fmla="*/ 397670 w 607425"/>
              <a:gd name="connsiteY5" fmla="*/ 242094 h 788558"/>
              <a:gd name="connsiteX6" fmla="*/ 435770 w 607425"/>
              <a:gd name="connsiteY6" fmla="*/ 100806 h 788558"/>
              <a:gd name="connsiteX7" fmla="*/ 321470 w 607425"/>
              <a:gd name="connsiteY7" fmla="*/ 0 h 788558"/>
              <a:gd name="connsiteX8" fmla="*/ 248445 w 607425"/>
              <a:gd name="connsiteY8" fmla="*/ 103981 h 788558"/>
              <a:gd name="connsiteX9" fmla="*/ 205582 w 607425"/>
              <a:gd name="connsiteY9" fmla="*/ 170656 h 788558"/>
              <a:gd name="connsiteX0" fmla="*/ 205582 w 607425"/>
              <a:gd name="connsiteY0" fmla="*/ 170656 h 788558"/>
              <a:gd name="connsiteX1" fmla="*/ 0 w 607425"/>
              <a:gd name="connsiteY1" fmla="*/ 663576 h 788558"/>
              <a:gd name="connsiteX2" fmla="*/ 226220 w 607425"/>
              <a:gd name="connsiteY2" fmla="*/ 716757 h 788558"/>
              <a:gd name="connsiteX3" fmla="*/ 370683 w 607425"/>
              <a:gd name="connsiteY3" fmla="*/ 768351 h 788558"/>
              <a:gd name="connsiteX4" fmla="*/ 607221 w 607425"/>
              <a:gd name="connsiteY4" fmla="*/ 454820 h 788558"/>
              <a:gd name="connsiteX5" fmla="*/ 397670 w 607425"/>
              <a:gd name="connsiteY5" fmla="*/ 242094 h 788558"/>
              <a:gd name="connsiteX6" fmla="*/ 435770 w 607425"/>
              <a:gd name="connsiteY6" fmla="*/ 100806 h 788558"/>
              <a:gd name="connsiteX7" fmla="*/ 321470 w 607425"/>
              <a:gd name="connsiteY7" fmla="*/ 0 h 788558"/>
              <a:gd name="connsiteX8" fmla="*/ 248445 w 607425"/>
              <a:gd name="connsiteY8" fmla="*/ 103981 h 788558"/>
              <a:gd name="connsiteX9" fmla="*/ 205582 w 607425"/>
              <a:gd name="connsiteY9" fmla="*/ 170656 h 788558"/>
              <a:gd name="connsiteX0" fmla="*/ 205582 w 607425"/>
              <a:gd name="connsiteY0" fmla="*/ 170656 h 794271"/>
              <a:gd name="connsiteX1" fmla="*/ 0 w 607425"/>
              <a:gd name="connsiteY1" fmla="*/ 663576 h 794271"/>
              <a:gd name="connsiteX2" fmla="*/ 252414 w 607425"/>
              <a:gd name="connsiteY2" fmla="*/ 747713 h 794271"/>
              <a:gd name="connsiteX3" fmla="*/ 370683 w 607425"/>
              <a:gd name="connsiteY3" fmla="*/ 768351 h 794271"/>
              <a:gd name="connsiteX4" fmla="*/ 607221 w 607425"/>
              <a:gd name="connsiteY4" fmla="*/ 454820 h 794271"/>
              <a:gd name="connsiteX5" fmla="*/ 397670 w 607425"/>
              <a:gd name="connsiteY5" fmla="*/ 242094 h 794271"/>
              <a:gd name="connsiteX6" fmla="*/ 435770 w 607425"/>
              <a:gd name="connsiteY6" fmla="*/ 100806 h 794271"/>
              <a:gd name="connsiteX7" fmla="*/ 321470 w 607425"/>
              <a:gd name="connsiteY7" fmla="*/ 0 h 794271"/>
              <a:gd name="connsiteX8" fmla="*/ 248445 w 607425"/>
              <a:gd name="connsiteY8" fmla="*/ 103981 h 794271"/>
              <a:gd name="connsiteX9" fmla="*/ 205582 w 607425"/>
              <a:gd name="connsiteY9" fmla="*/ 170656 h 79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425" h="794271">
                <a:moveTo>
                  <a:pt x="205582" y="170656"/>
                </a:moveTo>
                <a:cubicBezTo>
                  <a:pt x="98161" y="341313"/>
                  <a:pt x="50272" y="400051"/>
                  <a:pt x="0" y="663576"/>
                </a:cubicBezTo>
                <a:cubicBezTo>
                  <a:pt x="220530" y="711730"/>
                  <a:pt x="167616" y="709216"/>
                  <a:pt x="252414" y="747713"/>
                </a:cubicBezTo>
                <a:cubicBezTo>
                  <a:pt x="311019" y="767160"/>
                  <a:pt x="336949" y="828808"/>
                  <a:pt x="370683" y="768351"/>
                </a:cubicBezTo>
                <a:cubicBezTo>
                  <a:pt x="411958" y="725092"/>
                  <a:pt x="599548" y="544514"/>
                  <a:pt x="607221" y="454820"/>
                </a:cubicBezTo>
                <a:cubicBezTo>
                  <a:pt x="614894" y="365126"/>
                  <a:pt x="404020" y="301493"/>
                  <a:pt x="397670" y="242094"/>
                </a:cubicBezTo>
                <a:cubicBezTo>
                  <a:pt x="359570" y="237861"/>
                  <a:pt x="448470" y="141155"/>
                  <a:pt x="435770" y="100806"/>
                </a:cubicBezTo>
                <a:cubicBezTo>
                  <a:pt x="423070" y="60457"/>
                  <a:pt x="351404" y="5987"/>
                  <a:pt x="321470" y="0"/>
                </a:cubicBezTo>
                <a:lnTo>
                  <a:pt x="248445" y="103981"/>
                </a:lnTo>
                <a:lnTo>
                  <a:pt x="205582" y="170656"/>
                </a:lnTo>
                <a:close/>
              </a:path>
            </a:pathLst>
          </a:custGeom>
          <a:solidFill>
            <a:schemeClr val="accent2">
              <a:alpha val="29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Berlin Sans FB Demi" panose="020E0802020502020306" pitchFamily="34" charset="0"/>
              </a:rPr>
              <a:t>Israel</a:t>
            </a:r>
          </a:p>
        </p:txBody>
      </p:sp>
      <p:sp>
        <p:nvSpPr>
          <p:cNvPr id="9" name="Freihandform: Form 8">
            <a:extLst>
              <a:ext uri="{FF2B5EF4-FFF2-40B4-BE49-F238E27FC236}">
                <a16:creationId xmlns:a16="http://schemas.microsoft.com/office/drawing/2014/main" id="{E14A192B-0625-4DEB-975B-965F9EF65DF4}"/>
              </a:ext>
            </a:extLst>
          </p:cNvPr>
          <p:cNvSpPr/>
          <p:nvPr/>
        </p:nvSpPr>
        <p:spPr>
          <a:xfrm>
            <a:off x="10525456" y="2181667"/>
            <a:ext cx="1735605" cy="1040446"/>
          </a:xfrm>
          <a:custGeom>
            <a:avLst/>
            <a:gdLst>
              <a:gd name="connsiteX0" fmla="*/ 165100 w 419100"/>
              <a:gd name="connsiteY0" fmla="*/ 0 h 342900"/>
              <a:gd name="connsiteX1" fmla="*/ 0 w 419100"/>
              <a:gd name="connsiteY1" fmla="*/ 342900 h 342900"/>
              <a:gd name="connsiteX2" fmla="*/ 254000 w 419100"/>
              <a:gd name="connsiteY2" fmla="*/ 190500 h 342900"/>
              <a:gd name="connsiteX3" fmla="*/ 419100 w 419100"/>
              <a:gd name="connsiteY3" fmla="*/ 76200 h 342900"/>
              <a:gd name="connsiteX4" fmla="*/ 304800 w 419100"/>
              <a:gd name="connsiteY4" fmla="*/ 63500 h 342900"/>
              <a:gd name="connsiteX5" fmla="*/ 228600 w 419100"/>
              <a:gd name="connsiteY5" fmla="*/ 12700 h 342900"/>
              <a:gd name="connsiteX6" fmla="*/ 165100 w 419100"/>
              <a:gd name="connsiteY6" fmla="*/ 0 h 342900"/>
              <a:gd name="connsiteX7" fmla="*/ 165100 w 419100"/>
              <a:gd name="connsiteY7" fmla="*/ 0 h 342900"/>
              <a:gd name="connsiteX0" fmla="*/ 165100 w 501650"/>
              <a:gd name="connsiteY0" fmla="*/ 0 h 533400"/>
              <a:gd name="connsiteX1" fmla="*/ 0 w 501650"/>
              <a:gd name="connsiteY1" fmla="*/ 342900 h 533400"/>
              <a:gd name="connsiteX2" fmla="*/ 501650 w 501650"/>
              <a:gd name="connsiteY2" fmla="*/ 533400 h 533400"/>
              <a:gd name="connsiteX3" fmla="*/ 419100 w 501650"/>
              <a:gd name="connsiteY3" fmla="*/ 76200 h 533400"/>
              <a:gd name="connsiteX4" fmla="*/ 304800 w 501650"/>
              <a:gd name="connsiteY4" fmla="*/ 63500 h 533400"/>
              <a:gd name="connsiteX5" fmla="*/ 228600 w 501650"/>
              <a:gd name="connsiteY5" fmla="*/ 12700 h 533400"/>
              <a:gd name="connsiteX6" fmla="*/ 165100 w 501650"/>
              <a:gd name="connsiteY6" fmla="*/ 0 h 533400"/>
              <a:gd name="connsiteX7" fmla="*/ 165100 w 501650"/>
              <a:gd name="connsiteY7" fmla="*/ 0 h 533400"/>
              <a:gd name="connsiteX0" fmla="*/ 165100 w 561975"/>
              <a:gd name="connsiteY0" fmla="*/ 0 h 533400"/>
              <a:gd name="connsiteX1" fmla="*/ 0 w 561975"/>
              <a:gd name="connsiteY1" fmla="*/ 342900 h 533400"/>
              <a:gd name="connsiteX2" fmla="*/ 501650 w 561975"/>
              <a:gd name="connsiteY2" fmla="*/ 533400 h 533400"/>
              <a:gd name="connsiteX3" fmla="*/ 561975 w 561975"/>
              <a:gd name="connsiteY3" fmla="*/ 69056 h 533400"/>
              <a:gd name="connsiteX4" fmla="*/ 304800 w 561975"/>
              <a:gd name="connsiteY4" fmla="*/ 63500 h 533400"/>
              <a:gd name="connsiteX5" fmla="*/ 228600 w 561975"/>
              <a:gd name="connsiteY5" fmla="*/ 12700 h 533400"/>
              <a:gd name="connsiteX6" fmla="*/ 165100 w 561975"/>
              <a:gd name="connsiteY6" fmla="*/ 0 h 533400"/>
              <a:gd name="connsiteX7" fmla="*/ 165100 w 561975"/>
              <a:gd name="connsiteY7" fmla="*/ 0 h 533400"/>
              <a:gd name="connsiteX0" fmla="*/ 165100 w 561975"/>
              <a:gd name="connsiteY0" fmla="*/ 39798 h 573198"/>
              <a:gd name="connsiteX1" fmla="*/ 0 w 561975"/>
              <a:gd name="connsiteY1" fmla="*/ 382698 h 573198"/>
              <a:gd name="connsiteX2" fmla="*/ 501650 w 561975"/>
              <a:gd name="connsiteY2" fmla="*/ 573198 h 573198"/>
              <a:gd name="connsiteX3" fmla="*/ 561975 w 561975"/>
              <a:gd name="connsiteY3" fmla="*/ 108854 h 573198"/>
              <a:gd name="connsiteX4" fmla="*/ 345282 w 561975"/>
              <a:gd name="connsiteY4" fmla="*/ 904 h 573198"/>
              <a:gd name="connsiteX5" fmla="*/ 228600 w 561975"/>
              <a:gd name="connsiteY5" fmla="*/ 52498 h 573198"/>
              <a:gd name="connsiteX6" fmla="*/ 165100 w 561975"/>
              <a:gd name="connsiteY6" fmla="*/ 39798 h 573198"/>
              <a:gd name="connsiteX7" fmla="*/ 165100 w 561975"/>
              <a:gd name="connsiteY7" fmla="*/ 39798 h 573198"/>
              <a:gd name="connsiteX0" fmla="*/ 165100 w 561975"/>
              <a:gd name="connsiteY0" fmla="*/ 63500 h 596900"/>
              <a:gd name="connsiteX1" fmla="*/ 0 w 561975"/>
              <a:gd name="connsiteY1" fmla="*/ 406400 h 596900"/>
              <a:gd name="connsiteX2" fmla="*/ 501650 w 561975"/>
              <a:gd name="connsiteY2" fmla="*/ 596900 h 596900"/>
              <a:gd name="connsiteX3" fmla="*/ 561975 w 561975"/>
              <a:gd name="connsiteY3" fmla="*/ 132556 h 596900"/>
              <a:gd name="connsiteX4" fmla="*/ 345282 w 561975"/>
              <a:gd name="connsiteY4" fmla="*/ 24606 h 596900"/>
              <a:gd name="connsiteX5" fmla="*/ 228600 w 561975"/>
              <a:gd name="connsiteY5" fmla="*/ 0 h 596900"/>
              <a:gd name="connsiteX6" fmla="*/ 165100 w 561975"/>
              <a:gd name="connsiteY6" fmla="*/ 63500 h 596900"/>
              <a:gd name="connsiteX7" fmla="*/ 165100 w 561975"/>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596900"/>
              <a:gd name="connsiteX1" fmla="*/ 0 w 783432"/>
              <a:gd name="connsiteY1" fmla="*/ 496888 h 596900"/>
              <a:gd name="connsiteX2" fmla="*/ 723107 w 783432"/>
              <a:gd name="connsiteY2" fmla="*/ 596900 h 596900"/>
              <a:gd name="connsiteX3" fmla="*/ 783432 w 783432"/>
              <a:gd name="connsiteY3" fmla="*/ 132556 h 596900"/>
              <a:gd name="connsiteX4" fmla="*/ 566739 w 783432"/>
              <a:gd name="connsiteY4" fmla="*/ 24606 h 596900"/>
              <a:gd name="connsiteX5" fmla="*/ 450057 w 783432"/>
              <a:gd name="connsiteY5" fmla="*/ 0 h 596900"/>
              <a:gd name="connsiteX6" fmla="*/ 386557 w 783432"/>
              <a:gd name="connsiteY6" fmla="*/ 63500 h 596900"/>
              <a:gd name="connsiteX7" fmla="*/ 386557 w 783432"/>
              <a:gd name="connsiteY7" fmla="*/ 63500 h 596900"/>
              <a:gd name="connsiteX0" fmla="*/ 386557 w 783432"/>
              <a:gd name="connsiteY0" fmla="*/ 63500 h 652282"/>
              <a:gd name="connsiteX1" fmla="*/ 0 w 783432"/>
              <a:gd name="connsiteY1" fmla="*/ 496888 h 652282"/>
              <a:gd name="connsiteX2" fmla="*/ 723107 w 783432"/>
              <a:gd name="connsiteY2" fmla="*/ 596900 h 652282"/>
              <a:gd name="connsiteX3" fmla="*/ 783432 w 783432"/>
              <a:gd name="connsiteY3" fmla="*/ 132556 h 652282"/>
              <a:gd name="connsiteX4" fmla="*/ 566739 w 783432"/>
              <a:gd name="connsiteY4" fmla="*/ 24606 h 652282"/>
              <a:gd name="connsiteX5" fmla="*/ 450057 w 783432"/>
              <a:gd name="connsiteY5" fmla="*/ 0 h 652282"/>
              <a:gd name="connsiteX6" fmla="*/ 386557 w 783432"/>
              <a:gd name="connsiteY6" fmla="*/ 63500 h 652282"/>
              <a:gd name="connsiteX7" fmla="*/ 386557 w 783432"/>
              <a:gd name="connsiteY7" fmla="*/ 63500 h 652282"/>
              <a:gd name="connsiteX0" fmla="*/ 386557 w 783432"/>
              <a:gd name="connsiteY0" fmla="*/ 63500 h 756970"/>
              <a:gd name="connsiteX1" fmla="*/ 0 w 783432"/>
              <a:gd name="connsiteY1" fmla="*/ 496888 h 756970"/>
              <a:gd name="connsiteX2" fmla="*/ 670720 w 783432"/>
              <a:gd name="connsiteY2" fmla="*/ 715963 h 756970"/>
              <a:gd name="connsiteX3" fmla="*/ 783432 w 783432"/>
              <a:gd name="connsiteY3" fmla="*/ 132556 h 756970"/>
              <a:gd name="connsiteX4" fmla="*/ 566739 w 783432"/>
              <a:gd name="connsiteY4" fmla="*/ 24606 h 756970"/>
              <a:gd name="connsiteX5" fmla="*/ 450057 w 783432"/>
              <a:gd name="connsiteY5" fmla="*/ 0 h 756970"/>
              <a:gd name="connsiteX6" fmla="*/ 386557 w 783432"/>
              <a:gd name="connsiteY6" fmla="*/ 63500 h 756970"/>
              <a:gd name="connsiteX7" fmla="*/ 386557 w 783432"/>
              <a:gd name="connsiteY7" fmla="*/ 63500 h 756970"/>
              <a:gd name="connsiteX0" fmla="*/ 386557 w 886795"/>
              <a:gd name="connsiteY0" fmla="*/ 63500 h 756970"/>
              <a:gd name="connsiteX1" fmla="*/ 0 w 886795"/>
              <a:gd name="connsiteY1" fmla="*/ 496888 h 756970"/>
              <a:gd name="connsiteX2" fmla="*/ 670720 w 886795"/>
              <a:gd name="connsiteY2" fmla="*/ 715963 h 756970"/>
              <a:gd name="connsiteX3" fmla="*/ 783432 w 886795"/>
              <a:gd name="connsiteY3" fmla="*/ 132556 h 756970"/>
              <a:gd name="connsiteX4" fmla="*/ 566739 w 886795"/>
              <a:gd name="connsiteY4" fmla="*/ 24606 h 756970"/>
              <a:gd name="connsiteX5" fmla="*/ 450057 w 886795"/>
              <a:gd name="connsiteY5" fmla="*/ 0 h 756970"/>
              <a:gd name="connsiteX6" fmla="*/ 386557 w 886795"/>
              <a:gd name="connsiteY6" fmla="*/ 63500 h 756970"/>
              <a:gd name="connsiteX7" fmla="*/ 386557 w 886795"/>
              <a:gd name="connsiteY7" fmla="*/ 63500 h 756970"/>
              <a:gd name="connsiteX0" fmla="*/ 67470 w 567708"/>
              <a:gd name="connsiteY0" fmla="*/ 63500 h 768768"/>
              <a:gd name="connsiteX1" fmla="*/ 0 w 567708"/>
              <a:gd name="connsiteY1" fmla="*/ 599282 h 768768"/>
              <a:gd name="connsiteX2" fmla="*/ 351633 w 567708"/>
              <a:gd name="connsiteY2" fmla="*/ 715963 h 768768"/>
              <a:gd name="connsiteX3" fmla="*/ 464345 w 567708"/>
              <a:gd name="connsiteY3" fmla="*/ 132556 h 768768"/>
              <a:gd name="connsiteX4" fmla="*/ 247652 w 567708"/>
              <a:gd name="connsiteY4" fmla="*/ 24606 h 768768"/>
              <a:gd name="connsiteX5" fmla="*/ 130970 w 567708"/>
              <a:gd name="connsiteY5" fmla="*/ 0 h 768768"/>
              <a:gd name="connsiteX6" fmla="*/ 67470 w 567708"/>
              <a:gd name="connsiteY6" fmla="*/ 63500 h 768768"/>
              <a:gd name="connsiteX7" fmla="*/ 67470 w 567708"/>
              <a:gd name="connsiteY7" fmla="*/ 63500 h 768768"/>
              <a:gd name="connsiteX0" fmla="*/ 67470 w 567708"/>
              <a:gd name="connsiteY0" fmla="*/ 63500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67470 w 567708"/>
              <a:gd name="connsiteY8" fmla="*/ 63500 h 753389"/>
              <a:gd name="connsiteX0" fmla="*/ 67470 w 567708"/>
              <a:gd name="connsiteY0" fmla="*/ 63500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67470 w 567708"/>
              <a:gd name="connsiteY8" fmla="*/ 63500 h 753389"/>
              <a:gd name="connsiteX0" fmla="*/ 67470 w 567708"/>
              <a:gd name="connsiteY0" fmla="*/ 63500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67470 w 567708"/>
              <a:gd name="connsiteY8" fmla="*/ 63500 h 753389"/>
              <a:gd name="connsiteX0" fmla="*/ 205582 w 567708"/>
              <a:gd name="connsiteY0" fmla="*/ 106362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67470 w 567708"/>
              <a:gd name="connsiteY7" fmla="*/ 63500 h 753389"/>
              <a:gd name="connsiteX8" fmla="*/ 205582 w 567708"/>
              <a:gd name="connsiteY8" fmla="*/ 106362 h 753389"/>
              <a:gd name="connsiteX0" fmla="*/ 205582 w 567708"/>
              <a:gd name="connsiteY0" fmla="*/ 106362 h 753389"/>
              <a:gd name="connsiteX1" fmla="*/ 0 w 567708"/>
              <a:gd name="connsiteY1" fmla="*/ 599282 h 753389"/>
              <a:gd name="connsiteX2" fmla="*/ 226220 w 567708"/>
              <a:gd name="connsiteY2" fmla="*/ 652463 h 753389"/>
              <a:gd name="connsiteX3" fmla="*/ 351633 w 567708"/>
              <a:gd name="connsiteY3" fmla="*/ 715963 h 753389"/>
              <a:gd name="connsiteX4" fmla="*/ 464345 w 567708"/>
              <a:gd name="connsiteY4" fmla="*/ 132556 h 753389"/>
              <a:gd name="connsiteX5" fmla="*/ 247652 w 567708"/>
              <a:gd name="connsiteY5" fmla="*/ 24606 h 753389"/>
              <a:gd name="connsiteX6" fmla="*/ 130970 w 567708"/>
              <a:gd name="connsiteY6" fmla="*/ 0 h 753389"/>
              <a:gd name="connsiteX7" fmla="*/ 257970 w 567708"/>
              <a:gd name="connsiteY7" fmla="*/ 39687 h 753389"/>
              <a:gd name="connsiteX8" fmla="*/ 205582 w 567708"/>
              <a:gd name="connsiteY8" fmla="*/ 106362 h 753389"/>
              <a:gd name="connsiteX0" fmla="*/ 205582 w 567708"/>
              <a:gd name="connsiteY0" fmla="*/ 170656 h 817683"/>
              <a:gd name="connsiteX1" fmla="*/ 0 w 567708"/>
              <a:gd name="connsiteY1" fmla="*/ 663576 h 817683"/>
              <a:gd name="connsiteX2" fmla="*/ 226220 w 567708"/>
              <a:gd name="connsiteY2" fmla="*/ 716757 h 817683"/>
              <a:gd name="connsiteX3" fmla="*/ 351633 w 567708"/>
              <a:gd name="connsiteY3" fmla="*/ 780257 h 817683"/>
              <a:gd name="connsiteX4" fmla="*/ 464345 w 567708"/>
              <a:gd name="connsiteY4" fmla="*/ 196850 h 817683"/>
              <a:gd name="connsiteX5" fmla="*/ 247652 w 567708"/>
              <a:gd name="connsiteY5" fmla="*/ 88900 h 817683"/>
              <a:gd name="connsiteX6" fmla="*/ 321470 w 567708"/>
              <a:gd name="connsiteY6" fmla="*/ 0 h 817683"/>
              <a:gd name="connsiteX7" fmla="*/ 257970 w 567708"/>
              <a:gd name="connsiteY7" fmla="*/ 103981 h 817683"/>
              <a:gd name="connsiteX8" fmla="*/ 205582 w 567708"/>
              <a:gd name="connsiteY8" fmla="*/ 170656 h 817683"/>
              <a:gd name="connsiteX0" fmla="*/ 205582 w 567708"/>
              <a:gd name="connsiteY0" fmla="*/ 170656 h 817683"/>
              <a:gd name="connsiteX1" fmla="*/ 0 w 567708"/>
              <a:gd name="connsiteY1" fmla="*/ 663576 h 817683"/>
              <a:gd name="connsiteX2" fmla="*/ 226220 w 567708"/>
              <a:gd name="connsiteY2" fmla="*/ 716757 h 817683"/>
              <a:gd name="connsiteX3" fmla="*/ 351633 w 567708"/>
              <a:gd name="connsiteY3" fmla="*/ 780257 h 817683"/>
              <a:gd name="connsiteX4" fmla="*/ 464345 w 567708"/>
              <a:gd name="connsiteY4" fmla="*/ 196850 h 817683"/>
              <a:gd name="connsiteX5" fmla="*/ 247652 w 567708"/>
              <a:gd name="connsiteY5" fmla="*/ 88900 h 817683"/>
              <a:gd name="connsiteX6" fmla="*/ 321470 w 567708"/>
              <a:gd name="connsiteY6" fmla="*/ 0 h 817683"/>
              <a:gd name="connsiteX7" fmla="*/ 455614 w 567708"/>
              <a:gd name="connsiteY7" fmla="*/ 113506 h 817683"/>
              <a:gd name="connsiteX8" fmla="*/ 205582 w 567708"/>
              <a:gd name="connsiteY8" fmla="*/ 170656 h 817683"/>
              <a:gd name="connsiteX0" fmla="*/ 205582 w 567708"/>
              <a:gd name="connsiteY0" fmla="*/ 170656 h 817683"/>
              <a:gd name="connsiteX1" fmla="*/ 0 w 567708"/>
              <a:gd name="connsiteY1" fmla="*/ 663576 h 817683"/>
              <a:gd name="connsiteX2" fmla="*/ 226220 w 567708"/>
              <a:gd name="connsiteY2" fmla="*/ 716757 h 817683"/>
              <a:gd name="connsiteX3" fmla="*/ 351633 w 567708"/>
              <a:gd name="connsiteY3" fmla="*/ 780257 h 817683"/>
              <a:gd name="connsiteX4" fmla="*/ 464345 w 567708"/>
              <a:gd name="connsiteY4" fmla="*/ 196850 h 817683"/>
              <a:gd name="connsiteX5" fmla="*/ 247652 w 567708"/>
              <a:gd name="connsiteY5" fmla="*/ 88900 h 817683"/>
              <a:gd name="connsiteX6" fmla="*/ 321470 w 567708"/>
              <a:gd name="connsiteY6" fmla="*/ 0 h 817683"/>
              <a:gd name="connsiteX7" fmla="*/ 181770 w 567708"/>
              <a:gd name="connsiteY7" fmla="*/ 94456 h 817683"/>
              <a:gd name="connsiteX8" fmla="*/ 205582 w 567708"/>
              <a:gd name="connsiteY8" fmla="*/ 170656 h 817683"/>
              <a:gd name="connsiteX0" fmla="*/ 205582 w 569110"/>
              <a:gd name="connsiteY0" fmla="*/ 170656 h 817683"/>
              <a:gd name="connsiteX1" fmla="*/ 0 w 569110"/>
              <a:gd name="connsiteY1" fmla="*/ 663576 h 817683"/>
              <a:gd name="connsiteX2" fmla="*/ 226220 w 569110"/>
              <a:gd name="connsiteY2" fmla="*/ 716757 h 817683"/>
              <a:gd name="connsiteX3" fmla="*/ 351633 w 569110"/>
              <a:gd name="connsiteY3" fmla="*/ 780257 h 817683"/>
              <a:gd name="connsiteX4" fmla="*/ 464345 w 569110"/>
              <a:gd name="connsiteY4" fmla="*/ 196850 h 817683"/>
              <a:gd name="connsiteX5" fmla="*/ 566739 w 569110"/>
              <a:gd name="connsiteY5" fmla="*/ 100806 h 817683"/>
              <a:gd name="connsiteX6" fmla="*/ 321470 w 569110"/>
              <a:gd name="connsiteY6" fmla="*/ 0 h 817683"/>
              <a:gd name="connsiteX7" fmla="*/ 181770 w 569110"/>
              <a:gd name="connsiteY7" fmla="*/ 94456 h 817683"/>
              <a:gd name="connsiteX8" fmla="*/ 205582 w 569110"/>
              <a:gd name="connsiteY8" fmla="*/ 170656 h 817683"/>
              <a:gd name="connsiteX0" fmla="*/ 205582 w 569110"/>
              <a:gd name="connsiteY0" fmla="*/ 170656 h 817683"/>
              <a:gd name="connsiteX1" fmla="*/ 0 w 569110"/>
              <a:gd name="connsiteY1" fmla="*/ 663576 h 817683"/>
              <a:gd name="connsiteX2" fmla="*/ 226220 w 569110"/>
              <a:gd name="connsiteY2" fmla="*/ 716757 h 817683"/>
              <a:gd name="connsiteX3" fmla="*/ 351633 w 569110"/>
              <a:gd name="connsiteY3" fmla="*/ 780257 h 817683"/>
              <a:gd name="connsiteX4" fmla="*/ 464345 w 569110"/>
              <a:gd name="connsiteY4" fmla="*/ 196850 h 817683"/>
              <a:gd name="connsiteX5" fmla="*/ 566739 w 569110"/>
              <a:gd name="connsiteY5" fmla="*/ 100806 h 817683"/>
              <a:gd name="connsiteX6" fmla="*/ 321470 w 569110"/>
              <a:gd name="connsiteY6" fmla="*/ 0 h 817683"/>
              <a:gd name="connsiteX7" fmla="*/ 248445 w 569110"/>
              <a:gd name="connsiteY7" fmla="*/ 103981 h 817683"/>
              <a:gd name="connsiteX8" fmla="*/ 205582 w 569110"/>
              <a:gd name="connsiteY8" fmla="*/ 170656 h 817683"/>
              <a:gd name="connsiteX0" fmla="*/ 205582 w 567269"/>
              <a:gd name="connsiteY0" fmla="*/ 170656 h 817683"/>
              <a:gd name="connsiteX1" fmla="*/ 0 w 567269"/>
              <a:gd name="connsiteY1" fmla="*/ 663576 h 817683"/>
              <a:gd name="connsiteX2" fmla="*/ 226220 w 567269"/>
              <a:gd name="connsiteY2" fmla="*/ 716757 h 817683"/>
              <a:gd name="connsiteX3" fmla="*/ 351633 w 567269"/>
              <a:gd name="connsiteY3" fmla="*/ 780257 h 817683"/>
              <a:gd name="connsiteX4" fmla="*/ 397670 w 567269"/>
              <a:gd name="connsiteY4" fmla="*/ 242094 h 817683"/>
              <a:gd name="connsiteX5" fmla="*/ 566739 w 567269"/>
              <a:gd name="connsiteY5" fmla="*/ 100806 h 817683"/>
              <a:gd name="connsiteX6" fmla="*/ 321470 w 567269"/>
              <a:gd name="connsiteY6" fmla="*/ 0 h 817683"/>
              <a:gd name="connsiteX7" fmla="*/ 248445 w 567269"/>
              <a:gd name="connsiteY7" fmla="*/ 103981 h 817683"/>
              <a:gd name="connsiteX8" fmla="*/ 205582 w 567269"/>
              <a:gd name="connsiteY8" fmla="*/ 170656 h 817683"/>
              <a:gd name="connsiteX0" fmla="*/ 205582 w 547715"/>
              <a:gd name="connsiteY0" fmla="*/ 170656 h 817683"/>
              <a:gd name="connsiteX1" fmla="*/ 0 w 547715"/>
              <a:gd name="connsiteY1" fmla="*/ 663576 h 817683"/>
              <a:gd name="connsiteX2" fmla="*/ 226220 w 547715"/>
              <a:gd name="connsiteY2" fmla="*/ 716757 h 817683"/>
              <a:gd name="connsiteX3" fmla="*/ 351633 w 547715"/>
              <a:gd name="connsiteY3" fmla="*/ 780257 h 817683"/>
              <a:gd name="connsiteX4" fmla="*/ 397670 w 547715"/>
              <a:gd name="connsiteY4" fmla="*/ 242094 h 817683"/>
              <a:gd name="connsiteX5" fmla="*/ 435770 w 547715"/>
              <a:gd name="connsiteY5" fmla="*/ 100806 h 817683"/>
              <a:gd name="connsiteX6" fmla="*/ 321470 w 547715"/>
              <a:gd name="connsiteY6" fmla="*/ 0 h 817683"/>
              <a:gd name="connsiteX7" fmla="*/ 248445 w 547715"/>
              <a:gd name="connsiteY7" fmla="*/ 103981 h 817683"/>
              <a:gd name="connsiteX8" fmla="*/ 205582 w 547715"/>
              <a:gd name="connsiteY8" fmla="*/ 170656 h 817683"/>
              <a:gd name="connsiteX0" fmla="*/ 205582 w 607425"/>
              <a:gd name="connsiteY0" fmla="*/ 170656 h 817683"/>
              <a:gd name="connsiteX1" fmla="*/ 0 w 607425"/>
              <a:gd name="connsiteY1" fmla="*/ 663576 h 817683"/>
              <a:gd name="connsiteX2" fmla="*/ 226220 w 607425"/>
              <a:gd name="connsiteY2" fmla="*/ 716757 h 817683"/>
              <a:gd name="connsiteX3" fmla="*/ 351633 w 607425"/>
              <a:gd name="connsiteY3" fmla="*/ 780257 h 817683"/>
              <a:gd name="connsiteX4" fmla="*/ 607221 w 607425"/>
              <a:gd name="connsiteY4" fmla="*/ 454820 h 817683"/>
              <a:gd name="connsiteX5" fmla="*/ 397670 w 607425"/>
              <a:gd name="connsiteY5" fmla="*/ 242094 h 817683"/>
              <a:gd name="connsiteX6" fmla="*/ 435770 w 607425"/>
              <a:gd name="connsiteY6" fmla="*/ 100806 h 817683"/>
              <a:gd name="connsiteX7" fmla="*/ 321470 w 607425"/>
              <a:gd name="connsiteY7" fmla="*/ 0 h 817683"/>
              <a:gd name="connsiteX8" fmla="*/ 248445 w 607425"/>
              <a:gd name="connsiteY8" fmla="*/ 103981 h 817683"/>
              <a:gd name="connsiteX9" fmla="*/ 205582 w 607425"/>
              <a:gd name="connsiteY9" fmla="*/ 170656 h 817683"/>
              <a:gd name="connsiteX0" fmla="*/ 205582 w 607425"/>
              <a:gd name="connsiteY0" fmla="*/ 170656 h 807830"/>
              <a:gd name="connsiteX1" fmla="*/ 0 w 607425"/>
              <a:gd name="connsiteY1" fmla="*/ 663576 h 807830"/>
              <a:gd name="connsiteX2" fmla="*/ 226220 w 607425"/>
              <a:gd name="connsiteY2" fmla="*/ 716757 h 807830"/>
              <a:gd name="connsiteX3" fmla="*/ 370683 w 607425"/>
              <a:gd name="connsiteY3" fmla="*/ 768351 h 807830"/>
              <a:gd name="connsiteX4" fmla="*/ 607221 w 607425"/>
              <a:gd name="connsiteY4" fmla="*/ 454820 h 807830"/>
              <a:gd name="connsiteX5" fmla="*/ 397670 w 607425"/>
              <a:gd name="connsiteY5" fmla="*/ 242094 h 807830"/>
              <a:gd name="connsiteX6" fmla="*/ 435770 w 607425"/>
              <a:gd name="connsiteY6" fmla="*/ 100806 h 807830"/>
              <a:gd name="connsiteX7" fmla="*/ 321470 w 607425"/>
              <a:gd name="connsiteY7" fmla="*/ 0 h 807830"/>
              <a:gd name="connsiteX8" fmla="*/ 248445 w 607425"/>
              <a:gd name="connsiteY8" fmla="*/ 103981 h 807830"/>
              <a:gd name="connsiteX9" fmla="*/ 205582 w 607425"/>
              <a:gd name="connsiteY9" fmla="*/ 170656 h 807830"/>
              <a:gd name="connsiteX0" fmla="*/ 205582 w 607425"/>
              <a:gd name="connsiteY0" fmla="*/ 170656 h 788558"/>
              <a:gd name="connsiteX1" fmla="*/ 0 w 607425"/>
              <a:gd name="connsiteY1" fmla="*/ 663576 h 788558"/>
              <a:gd name="connsiteX2" fmla="*/ 226220 w 607425"/>
              <a:gd name="connsiteY2" fmla="*/ 716757 h 788558"/>
              <a:gd name="connsiteX3" fmla="*/ 370683 w 607425"/>
              <a:gd name="connsiteY3" fmla="*/ 768351 h 788558"/>
              <a:gd name="connsiteX4" fmla="*/ 607221 w 607425"/>
              <a:gd name="connsiteY4" fmla="*/ 454820 h 788558"/>
              <a:gd name="connsiteX5" fmla="*/ 397670 w 607425"/>
              <a:gd name="connsiteY5" fmla="*/ 242094 h 788558"/>
              <a:gd name="connsiteX6" fmla="*/ 435770 w 607425"/>
              <a:gd name="connsiteY6" fmla="*/ 100806 h 788558"/>
              <a:gd name="connsiteX7" fmla="*/ 321470 w 607425"/>
              <a:gd name="connsiteY7" fmla="*/ 0 h 788558"/>
              <a:gd name="connsiteX8" fmla="*/ 248445 w 607425"/>
              <a:gd name="connsiteY8" fmla="*/ 103981 h 788558"/>
              <a:gd name="connsiteX9" fmla="*/ 205582 w 607425"/>
              <a:gd name="connsiteY9" fmla="*/ 170656 h 788558"/>
              <a:gd name="connsiteX0" fmla="*/ 205582 w 607425"/>
              <a:gd name="connsiteY0" fmla="*/ 170656 h 788558"/>
              <a:gd name="connsiteX1" fmla="*/ 0 w 607425"/>
              <a:gd name="connsiteY1" fmla="*/ 663576 h 788558"/>
              <a:gd name="connsiteX2" fmla="*/ 226220 w 607425"/>
              <a:gd name="connsiteY2" fmla="*/ 716757 h 788558"/>
              <a:gd name="connsiteX3" fmla="*/ 370683 w 607425"/>
              <a:gd name="connsiteY3" fmla="*/ 768351 h 788558"/>
              <a:gd name="connsiteX4" fmla="*/ 607221 w 607425"/>
              <a:gd name="connsiteY4" fmla="*/ 454820 h 788558"/>
              <a:gd name="connsiteX5" fmla="*/ 397670 w 607425"/>
              <a:gd name="connsiteY5" fmla="*/ 242094 h 788558"/>
              <a:gd name="connsiteX6" fmla="*/ 435770 w 607425"/>
              <a:gd name="connsiteY6" fmla="*/ 100806 h 788558"/>
              <a:gd name="connsiteX7" fmla="*/ 321470 w 607425"/>
              <a:gd name="connsiteY7" fmla="*/ 0 h 788558"/>
              <a:gd name="connsiteX8" fmla="*/ 248445 w 607425"/>
              <a:gd name="connsiteY8" fmla="*/ 103981 h 788558"/>
              <a:gd name="connsiteX9" fmla="*/ 205582 w 607425"/>
              <a:gd name="connsiteY9" fmla="*/ 170656 h 788558"/>
              <a:gd name="connsiteX0" fmla="*/ 205582 w 607425"/>
              <a:gd name="connsiteY0" fmla="*/ 170656 h 794271"/>
              <a:gd name="connsiteX1" fmla="*/ 0 w 607425"/>
              <a:gd name="connsiteY1" fmla="*/ 663576 h 794271"/>
              <a:gd name="connsiteX2" fmla="*/ 252414 w 607425"/>
              <a:gd name="connsiteY2" fmla="*/ 747713 h 794271"/>
              <a:gd name="connsiteX3" fmla="*/ 370683 w 607425"/>
              <a:gd name="connsiteY3" fmla="*/ 768351 h 794271"/>
              <a:gd name="connsiteX4" fmla="*/ 607221 w 607425"/>
              <a:gd name="connsiteY4" fmla="*/ 454820 h 794271"/>
              <a:gd name="connsiteX5" fmla="*/ 397670 w 607425"/>
              <a:gd name="connsiteY5" fmla="*/ 242094 h 794271"/>
              <a:gd name="connsiteX6" fmla="*/ 435770 w 607425"/>
              <a:gd name="connsiteY6" fmla="*/ 100806 h 794271"/>
              <a:gd name="connsiteX7" fmla="*/ 321470 w 607425"/>
              <a:gd name="connsiteY7" fmla="*/ 0 h 794271"/>
              <a:gd name="connsiteX8" fmla="*/ 248445 w 607425"/>
              <a:gd name="connsiteY8" fmla="*/ 103981 h 794271"/>
              <a:gd name="connsiteX9" fmla="*/ 205582 w 607425"/>
              <a:gd name="connsiteY9" fmla="*/ 170656 h 794271"/>
              <a:gd name="connsiteX0" fmla="*/ 205582 w 607425"/>
              <a:gd name="connsiteY0" fmla="*/ 170656 h 848483"/>
              <a:gd name="connsiteX1" fmla="*/ 0 w 607425"/>
              <a:gd name="connsiteY1" fmla="*/ 663576 h 848483"/>
              <a:gd name="connsiteX2" fmla="*/ 209788 w 607425"/>
              <a:gd name="connsiteY2" fmla="*/ 842963 h 848483"/>
              <a:gd name="connsiteX3" fmla="*/ 370683 w 607425"/>
              <a:gd name="connsiteY3" fmla="*/ 768351 h 848483"/>
              <a:gd name="connsiteX4" fmla="*/ 607221 w 607425"/>
              <a:gd name="connsiteY4" fmla="*/ 454820 h 848483"/>
              <a:gd name="connsiteX5" fmla="*/ 397670 w 607425"/>
              <a:gd name="connsiteY5" fmla="*/ 242094 h 848483"/>
              <a:gd name="connsiteX6" fmla="*/ 435770 w 607425"/>
              <a:gd name="connsiteY6" fmla="*/ 100806 h 848483"/>
              <a:gd name="connsiteX7" fmla="*/ 321470 w 607425"/>
              <a:gd name="connsiteY7" fmla="*/ 0 h 848483"/>
              <a:gd name="connsiteX8" fmla="*/ 248445 w 607425"/>
              <a:gd name="connsiteY8" fmla="*/ 103981 h 848483"/>
              <a:gd name="connsiteX9" fmla="*/ 205582 w 607425"/>
              <a:gd name="connsiteY9" fmla="*/ 170656 h 848483"/>
              <a:gd name="connsiteX0" fmla="*/ 205582 w 607425"/>
              <a:gd name="connsiteY0" fmla="*/ 170656 h 1040446"/>
              <a:gd name="connsiteX1" fmla="*/ 0 w 607425"/>
              <a:gd name="connsiteY1" fmla="*/ 663576 h 1040446"/>
              <a:gd name="connsiteX2" fmla="*/ 209788 w 607425"/>
              <a:gd name="connsiteY2" fmla="*/ 842963 h 1040446"/>
              <a:gd name="connsiteX3" fmla="*/ 413309 w 607425"/>
              <a:gd name="connsiteY3" fmla="*/ 1030289 h 1040446"/>
              <a:gd name="connsiteX4" fmla="*/ 607221 w 607425"/>
              <a:gd name="connsiteY4" fmla="*/ 454820 h 1040446"/>
              <a:gd name="connsiteX5" fmla="*/ 397670 w 607425"/>
              <a:gd name="connsiteY5" fmla="*/ 242094 h 1040446"/>
              <a:gd name="connsiteX6" fmla="*/ 435770 w 607425"/>
              <a:gd name="connsiteY6" fmla="*/ 100806 h 1040446"/>
              <a:gd name="connsiteX7" fmla="*/ 321470 w 607425"/>
              <a:gd name="connsiteY7" fmla="*/ 0 h 1040446"/>
              <a:gd name="connsiteX8" fmla="*/ 248445 w 607425"/>
              <a:gd name="connsiteY8" fmla="*/ 103981 h 1040446"/>
              <a:gd name="connsiteX9" fmla="*/ 205582 w 607425"/>
              <a:gd name="connsiteY9" fmla="*/ 170656 h 1040446"/>
              <a:gd name="connsiteX0" fmla="*/ 205582 w 691100"/>
              <a:gd name="connsiteY0" fmla="*/ 170656 h 1040446"/>
              <a:gd name="connsiteX1" fmla="*/ 0 w 691100"/>
              <a:gd name="connsiteY1" fmla="*/ 663576 h 1040446"/>
              <a:gd name="connsiteX2" fmla="*/ 209788 w 691100"/>
              <a:gd name="connsiteY2" fmla="*/ 842963 h 1040446"/>
              <a:gd name="connsiteX3" fmla="*/ 413309 w 691100"/>
              <a:gd name="connsiteY3" fmla="*/ 1030289 h 1040446"/>
              <a:gd name="connsiteX4" fmla="*/ 607221 w 691100"/>
              <a:gd name="connsiteY4" fmla="*/ 454820 h 1040446"/>
              <a:gd name="connsiteX5" fmla="*/ 397670 w 691100"/>
              <a:gd name="connsiteY5" fmla="*/ 242094 h 1040446"/>
              <a:gd name="connsiteX6" fmla="*/ 435770 w 691100"/>
              <a:gd name="connsiteY6" fmla="*/ 100806 h 1040446"/>
              <a:gd name="connsiteX7" fmla="*/ 321470 w 691100"/>
              <a:gd name="connsiteY7" fmla="*/ 0 h 1040446"/>
              <a:gd name="connsiteX8" fmla="*/ 248445 w 691100"/>
              <a:gd name="connsiteY8" fmla="*/ 103981 h 1040446"/>
              <a:gd name="connsiteX9" fmla="*/ 205582 w 691100"/>
              <a:gd name="connsiteY9" fmla="*/ 170656 h 1040446"/>
              <a:gd name="connsiteX0" fmla="*/ 205582 w 1468310"/>
              <a:gd name="connsiteY0" fmla="*/ 170656 h 1040446"/>
              <a:gd name="connsiteX1" fmla="*/ 0 w 1468310"/>
              <a:gd name="connsiteY1" fmla="*/ 663576 h 1040446"/>
              <a:gd name="connsiteX2" fmla="*/ 209788 w 1468310"/>
              <a:gd name="connsiteY2" fmla="*/ 842963 h 1040446"/>
              <a:gd name="connsiteX3" fmla="*/ 413309 w 1468310"/>
              <a:gd name="connsiteY3" fmla="*/ 1030289 h 1040446"/>
              <a:gd name="connsiteX4" fmla="*/ 1468270 w 1468310"/>
              <a:gd name="connsiteY4" fmla="*/ 431008 h 1040446"/>
              <a:gd name="connsiteX5" fmla="*/ 397670 w 1468310"/>
              <a:gd name="connsiteY5" fmla="*/ 242094 h 1040446"/>
              <a:gd name="connsiteX6" fmla="*/ 435770 w 1468310"/>
              <a:gd name="connsiteY6" fmla="*/ 100806 h 1040446"/>
              <a:gd name="connsiteX7" fmla="*/ 321470 w 1468310"/>
              <a:gd name="connsiteY7" fmla="*/ 0 h 1040446"/>
              <a:gd name="connsiteX8" fmla="*/ 248445 w 1468310"/>
              <a:gd name="connsiteY8" fmla="*/ 103981 h 1040446"/>
              <a:gd name="connsiteX9" fmla="*/ 205582 w 1468310"/>
              <a:gd name="connsiteY9" fmla="*/ 170656 h 1040446"/>
              <a:gd name="connsiteX0" fmla="*/ 205582 w 1468334"/>
              <a:gd name="connsiteY0" fmla="*/ 170656 h 1040446"/>
              <a:gd name="connsiteX1" fmla="*/ 0 w 1468334"/>
              <a:gd name="connsiteY1" fmla="*/ 663576 h 1040446"/>
              <a:gd name="connsiteX2" fmla="*/ 209788 w 1468334"/>
              <a:gd name="connsiteY2" fmla="*/ 842963 h 1040446"/>
              <a:gd name="connsiteX3" fmla="*/ 413309 w 1468334"/>
              <a:gd name="connsiteY3" fmla="*/ 1030289 h 1040446"/>
              <a:gd name="connsiteX4" fmla="*/ 1468270 w 1468334"/>
              <a:gd name="connsiteY4" fmla="*/ 431008 h 1040446"/>
              <a:gd name="connsiteX5" fmla="*/ 785568 w 1468334"/>
              <a:gd name="connsiteY5" fmla="*/ 151607 h 1040446"/>
              <a:gd name="connsiteX6" fmla="*/ 435770 w 1468334"/>
              <a:gd name="connsiteY6" fmla="*/ 100806 h 1040446"/>
              <a:gd name="connsiteX7" fmla="*/ 321470 w 1468334"/>
              <a:gd name="connsiteY7" fmla="*/ 0 h 1040446"/>
              <a:gd name="connsiteX8" fmla="*/ 248445 w 1468334"/>
              <a:gd name="connsiteY8" fmla="*/ 103981 h 1040446"/>
              <a:gd name="connsiteX9" fmla="*/ 205582 w 1468334"/>
              <a:gd name="connsiteY9" fmla="*/ 170656 h 1040446"/>
              <a:gd name="connsiteX0" fmla="*/ 171481 w 1468334"/>
              <a:gd name="connsiteY0" fmla="*/ 232568 h 1040446"/>
              <a:gd name="connsiteX1" fmla="*/ 0 w 1468334"/>
              <a:gd name="connsiteY1" fmla="*/ 663576 h 1040446"/>
              <a:gd name="connsiteX2" fmla="*/ 209788 w 1468334"/>
              <a:gd name="connsiteY2" fmla="*/ 842963 h 1040446"/>
              <a:gd name="connsiteX3" fmla="*/ 413309 w 1468334"/>
              <a:gd name="connsiteY3" fmla="*/ 1030289 h 1040446"/>
              <a:gd name="connsiteX4" fmla="*/ 1468270 w 1468334"/>
              <a:gd name="connsiteY4" fmla="*/ 431008 h 1040446"/>
              <a:gd name="connsiteX5" fmla="*/ 785568 w 1468334"/>
              <a:gd name="connsiteY5" fmla="*/ 151607 h 1040446"/>
              <a:gd name="connsiteX6" fmla="*/ 435770 w 1468334"/>
              <a:gd name="connsiteY6" fmla="*/ 100806 h 1040446"/>
              <a:gd name="connsiteX7" fmla="*/ 321470 w 1468334"/>
              <a:gd name="connsiteY7" fmla="*/ 0 h 1040446"/>
              <a:gd name="connsiteX8" fmla="*/ 248445 w 1468334"/>
              <a:gd name="connsiteY8" fmla="*/ 103981 h 1040446"/>
              <a:gd name="connsiteX9" fmla="*/ 171481 w 1468334"/>
              <a:gd name="connsiteY9" fmla="*/ 232568 h 1040446"/>
              <a:gd name="connsiteX0" fmla="*/ 171481 w 1468334"/>
              <a:gd name="connsiteY0" fmla="*/ 232568 h 1040446"/>
              <a:gd name="connsiteX1" fmla="*/ 0 w 1468334"/>
              <a:gd name="connsiteY1" fmla="*/ 663576 h 1040446"/>
              <a:gd name="connsiteX2" fmla="*/ 209788 w 1468334"/>
              <a:gd name="connsiteY2" fmla="*/ 842963 h 1040446"/>
              <a:gd name="connsiteX3" fmla="*/ 413309 w 1468334"/>
              <a:gd name="connsiteY3" fmla="*/ 1030289 h 1040446"/>
              <a:gd name="connsiteX4" fmla="*/ 1468270 w 1468334"/>
              <a:gd name="connsiteY4" fmla="*/ 431008 h 1040446"/>
              <a:gd name="connsiteX5" fmla="*/ 785568 w 1468334"/>
              <a:gd name="connsiteY5" fmla="*/ 151607 h 1040446"/>
              <a:gd name="connsiteX6" fmla="*/ 435770 w 1468334"/>
              <a:gd name="connsiteY6" fmla="*/ 100806 h 1040446"/>
              <a:gd name="connsiteX7" fmla="*/ 321470 w 1468334"/>
              <a:gd name="connsiteY7" fmla="*/ 0 h 1040446"/>
              <a:gd name="connsiteX8" fmla="*/ 248445 w 1468334"/>
              <a:gd name="connsiteY8" fmla="*/ 103981 h 1040446"/>
              <a:gd name="connsiteX9" fmla="*/ 171481 w 1468334"/>
              <a:gd name="connsiteY9" fmla="*/ 232568 h 1040446"/>
              <a:gd name="connsiteX0" fmla="*/ 68875 w 1578859"/>
              <a:gd name="connsiteY0" fmla="*/ 361156 h 1040446"/>
              <a:gd name="connsiteX1" fmla="*/ 110525 w 1578859"/>
              <a:gd name="connsiteY1" fmla="*/ 663576 h 1040446"/>
              <a:gd name="connsiteX2" fmla="*/ 320313 w 1578859"/>
              <a:gd name="connsiteY2" fmla="*/ 842963 h 1040446"/>
              <a:gd name="connsiteX3" fmla="*/ 523834 w 1578859"/>
              <a:gd name="connsiteY3" fmla="*/ 1030289 h 1040446"/>
              <a:gd name="connsiteX4" fmla="*/ 1578795 w 1578859"/>
              <a:gd name="connsiteY4" fmla="*/ 431008 h 1040446"/>
              <a:gd name="connsiteX5" fmla="*/ 896093 w 1578859"/>
              <a:gd name="connsiteY5" fmla="*/ 151607 h 1040446"/>
              <a:gd name="connsiteX6" fmla="*/ 546295 w 1578859"/>
              <a:gd name="connsiteY6" fmla="*/ 100806 h 1040446"/>
              <a:gd name="connsiteX7" fmla="*/ 431995 w 1578859"/>
              <a:gd name="connsiteY7" fmla="*/ 0 h 1040446"/>
              <a:gd name="connsiteX8" fmla="*/ 358970 w 1578859"/>
              <a:gd name="connsiteY8" fmla="*/ 103981 h 1040446"/>
              <a:gd name="connsiteX9" fmla="*/ 68875 w 1578859"/>
              <a:gd name="connsiteY9" fmla="*/ 361156 h 1040446"/>
              <a:gd name="connsiteX0" fmla="*/ 68875 w 1578859"/>
              <a:gd name="connsiteY0" fmla="*/ 361156 h 1040446"/>
              <a:gd name="connsiteX1" fmla="*/ 110525 w 1578859"/>
              <a:gd name="connsiteY1" fmla="*/ 663576 h 1040446"/>
              <a:gd name="connsiteX2" fmla="*/ 320313 w 1578859"/>
              <a:gd name="connsiteY2" fmla="*/ 842963 h 1040446"/>
              <a:gd name="connsiteX3" fmla="*/ 523834 w 1578859"/>
              <a:gd name="connsiteY3" fmla="*/ 1030289 h 1040446"/>
              <a:gd name="connsiteX4" fmla="*/ 1578795 w 1578859"/>
              <a:gd name="connsiteY4" fmla="*/ 431008 h 1040446"/>
              <a:gd name="connsiteX5" fmla="*/ 896093 w 1578859"/>
              <a:gd name="connsiteY5" fmla="*/ 151607 h 1040446"/>
              <a:gd name="connsiteX6" fmla="*/ 546295 w 1578859"/>
              <a:gd name="connsiteY6" fmla="*/ 100806 h 1040446"/>
              <a:gd name="connsiteX7" fmla="*/ 431995 w 1578859"/>
              <a:gd name="connsiteY7" fmla="*/ 0 h 1040446"/>
              <a:gd name="connsiteX8" fmla="*/ 358970 w 1578859"/>
              <a:gd name="connsiteY8" fmla="*/ 103981 h 1040446"/>
              <a:gd name="connsiteX9" fmla="*/ 68875 w 1578859"/>
              <a:gd name="connsiteY9" fmla="*/ 361156 h 1040446"/>
              <a:gd name="connsiteX0" fmla="*/ 68455 w 1582701"/>
              <a:gd name="connsiteY0" fmla="*/ 380206 h 1040446"/>
              <a:gd name="connsiteX1" fmla="*/ 114367 w 1582701"/>
              <a:gd name="connsiteY1" fmla="*/ 663576 h 1040446"/>
              <a:gd name="connsiteX2" fmla="*/ 324155 w 1582701"/>
              <a:gd name="connsiteY2" fmla="*/ 842963 h 1040446"/>
              <a:gd name="connsiteX3" fmla="*/ 527676 w 1582701"/>
              <a:gd name="connsiteY3" fmla="*/ 1030289 h 1040446"/>
              <a:gd name="connsiteX4" fmla="*/ 1582637 w 1582701"/>
              <a:gd name="connsiteY4" fmla="*/ 431008 h 1040446"/>
              <a:gd name="connsiteX5" fmla="*/ 899935 w 1582701"/>
              <a:gd name="connsiteY5" fmla="*/ 151607 h 1040446"/>
              <a:gd name="connsiteX6" fmla="*/ 550137 w 1582701"/>
              <a:gd name="connsiteY6" fmla="*/ 100806 h 1040446"/>
              <a:gd name="connsiteX7" fmla="*/ 435837 w 1582701"/>
              <a:gd name="connsiteY7" fmla="*/ 0 h 1040446"/>
              <a:gd name="connsiteX8" fmla="*/ 362812 w 1582701"/>
              <a:gd name="connsiteY8" fmla="*/ 103981 h 1040446"/>
              <a:gd name="connsiteX9" fmla="*/ 68455 w 1582701"/>
              <a:gd name="connsiteY9" fmla="*/ 380206 h 1040446"/>
              <a:gd name="connsiteX0" fmla="*/ 39186 w 1553432"/>
              <a:gd name="connsiteY0" fmla="*/ 380206 h 1040446"/>
              <a:gd name="connsiteX1" fmla="*/ 85098 w 1553432"/>
              <a:gd name="connsiteY1" fmla="*/ 663576 h 1040446"/>
              <a:gd name="connsiteX2" fmla="*/ 294886 w 1553432"/>
              <a:gd name="connsiteY2" fmla="*/ 842963 h 1040446"/>
              <a:gd name="connsiteX3" fmla="*/ 498407 w 1553432"/>
              <a:gd name="connsiteY3" fmla="*/ 1030289 h 1040446"/>
              <a:gd name="connsiteX4" fmla="*/ 1553368 w 1553432"/>
              <a:gd name="connsiteY4" fmla="*/ 431008 h 1040446"/>
              <a:gd name="connsiteX5" fmla="*/ 870666 w 1553432"/>
              <a:gd name="connsiteY5" fmla="*/ 151607 h 1040446"/>
              <a:gd name="connsiteX6" fmla="*/ 520868 w 1553432"/>
              <a:gd name="connsiteY6" fmla="*/ 100806 h 1040446"/>
              <a:gd name="connsiteX7" fmla="*/ 406568 w 1553432"/>
              <a:gd name="connsiteY7" fmla="*/ 0 h 1040446"/>
              <a:gd name="connsiteX8" fmla="*/ 333543 w 1553432"/>
              <a:gd name="connsiteY8" fmla="*/ 103981 h 1040446"/>
              <a:gd name="connsiteX9" fmla="*/ 39186 w 1553432"/>
              <a:gd name="connsiteY9" fmla="*/ 380206 h 104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3432" h="1040446">
                <a:moveTo>
                  <a:pt x="39186" y="380206"/>
                </a:moveTo>
                <a:cubicBezTo>
                  <a:pt x="170472" y="541338"/>
                  <a:pt x="135370" y="400051"/>
                  <a:pt x="85098" y="663576"/>
                </a:cubicBezTo>
                <a:cubicBezTo>
                  <a:pt x="305628" y="711730"/>
                  <a:pt x="210088" y="804466"/>
                  <a:pt x="294886" y="842963"/>
                </a:cubicBezTo>
                <a:cubicBezTo>
                  <a:pt x="353491" y="862410"/>
                  <a:pt x="464673" y="1090746"/>
                  <a:pt x="498407" y="1030289"/>
                </a:cubicBezTo>
                <a:cubicBezTo>
                  <a:pt x="982994" y="829868"/>
                  <a:pt x="1545695" y="520702"/>
                  <a:pt x="1553368" y="431008"/>
                </a:cubicBezTo>
                <a:cubicBezTo>
                  <a:pt x="1561041" y="341314"/>
                  <a:pt x="877016" y="211006"/>
                  <a:pt x="870666" y="151607"/>
                </a:cubicBezTo>
                <a:cubicBezTo>
                  <a:pt x="832566" y="147374"/>
                  <a:pt x="598218" y="126074"/>
                  <a:pt x="520868" y="100806"/>
                </a:cubicBezTo>
                <a:cubicBezTo>
                  <a:pt x="443518" y="75538"/>
                  <a:pt x="436502" y="5987"/>
                  <a:pt x="406568" y="0"/>
                </a:cubicBezTo>
                <a:lnTo>
                  <a:pt x="333543" y="103981"/>
                </a:lnTo>
                <a:cubicBezTo>
                  <a:pt x="307888" y="146843"/>
                  <a:pt x="-131240" y="351631"/>
                  <a:pt x="39186" y="380206"/>
                </a:cubicBezTo>
                <a:close/>
              </a:path>
            </a:pathLst>
          </a:custGeom>
          <a:solidFill>
            <a:schemeClr val="accent4">
              <a:alpha val="29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Berlin Sans FB Demi" panose="020E0802020502020306" pitchFamily="34" charset="0"/>
              </a:rPr>
              <a:t>Aram</a:t>
            </a:r>
          </a:p>
        </p:txBody>
      </p:sp>
      <p:sp>
        <p:nvSpPr>
          <p:cNvPr id="10" name="Inhaltsplatzhalter 2">
            <a:extLst>
              <a:ext uri="{FF2B5EF4-FFF2-40B4-BE49-F238E27FC236}">
                <a16:creationId xmlns:a16="http://schemas.microsoft.com/office/drawing/2014/main" id="{F986771C-9305-453A-9A5F-BE53D3174CF2}"/>
              </a:ext>
            </a:extLst>
          </p:cNvPr>
          <p:cNvSpPr>
            <a:spLocks noGrp="1"/>
          </p:cNvSpPr>
          <p:nvPr>
            <p:ph idx="1"/>
          </p:nvPr>
        </p:nvSpPr>
        <p:spPr>
          <a:xfrm>
            <a:off x="705113" y="853504"/>
            <a:ext cx="6279887" cy="5102915"/>
          </a:xfrm>
        </p:spPr>
        <p:txBody>
          <a:bodyPr/>
          <a:lstStyle/>
          <a:p>
            <a:r>
              <a:rPr lang="de-DE" dirty="0" err="1"/>
              <a:t>Amazja</a:t>
            </a:r>
            <a:r>
              <a:rPr lang="de-DE" dirty="0"/>
              <a:t> wirbt ein Heer aus Israel an:</a:t>
            </a:r>
          </a:p>
          <a:p>
            <a:pPr lvl="1"/>
            <a:r>
              <a:rPr lang="de-DE" dirty="0"/>
              <a:t>100 000 Mann</a:t>
            </a:r>
          </a:p>
          <a:p>
            <a:pPr lvl="1"/>
            <a:r>
              <a:rPr lang="de-DE" dirty="0"/>
              <a:t>100 Talente Silber: 1,6 Millionen Euro (3,6 t. Silber)</a:t>
            </a:r>
          </a:p>
          <a:p>
            <a:r>
              <a:rPr lang="de-DE" dirty="0"/>
              <a:t>Ein Prophet bittet, die Soldaten heimzuschicken</a:t>
            </a:r>
          </a:p>
          <a:p>
            <a:r>
              <a:rPr lang="de-DE" dirty="0" err="1"/>
              <a:t>Amazja</a:t>
            </a:r>
            <a:r>
              <a:rPr lang="de-DE" dirty="0"/>
              <a:t> siegt gegen </a:t>
            </a:r>
            <a:r>
              <a:rPr lang="de-DE" dirty="0" err="1"/>
              <a:t>Edom</a:t>
            </a:r>
            <a:r>
              <a:rPr lang="de-DE" dirty="0"/>
              <a:t> ohne Israel</a:t>
            </a:r>
          </a:p>
          <a:p>
            <a:r>
              <a:rPr lang="de-DE" dirty="0"/>
              <a:t>Die Heimkehrenden israelitischen Söldner verwüsten </a:t>
            </a:r>
            <a:r>
              <a:rPr lang="de-DE" dirty="0" err="1"/>
              <a:t>Juda</a:t>
            </a:r>
            <a:r>
              <a:rPr lang="de-DE" dirty="0"/>
              <a:t> (</a:t>
            </a:r>
            <a:r>
              <a:rPr lang="de-DE" dirty="0">
                <a:sym typeface="Wingdings" panose="05000000000000000000" pitchFamily="2" charset="2"/>
              </a:rPr>
              <a:t></a:t>
            </a:r>
            <a:r>
              <a:rPr lang="de-DE" dirty="0"/>
              <a:t>3000)</a:t>
            </a:r>
          </a:p>
          <a:p>
            <a:r>
              <a:rPr lang="de-DE" dirty="0" err="1"/>
              <a:t>Amazja</a:t>
            </a:r>
            <a:r>
              <a:rPr lang="de-DE" dirty="0"/>
              <a:t> bringt aus </a:t>
            </a:r>
            <a:r>
              <a:rPr lang="de-DE" dirty="0" err="1"/>
              <a:t>Edom</a:t>
            </a:r>
            <a:r>
              <a:rPr lang="de-DE" dirty="0"/>
              <a:t> Götzen mit</a:t>
            </a:r>
          </a:p>
          <a:p>
            <a:r>
              <a:rPr lang="de-DE" dirty="0" err="1"/>
              <a:t>Amazja</a:t>
            </a:r>
            <a:r>
              <a:rPr lang="de-DE" dirty="0"/>
              <a:t> erklärt Joas den Krieg</a:t>
            </a:r>
          </a:p>
          <a:p>
            <a:r>
              <a:rPr lang="de-DE" dirty="0"/>
              <a:t>Joas ermahnt ihn, muss aber mit ihm kämpfen</a:t>
            </a:r>
          </a:p>
        </p:txBody>
      </p:sp>
    </p:spTree>
    <p:extLst>
      <p:ext uri="{BB962C8B-B14F-4D97-AF65-F5344CB8AC3E}">
        <p14:creationId xmlns:p14="http://schemas.microsoft.com/office/powerpoint/2010/main" val="2651888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fade">
                                      <p:cBhvr>
                                        <p:cTn id="52" dur="500"/>
                                        <p:tgtEl>
                                          <p:spTgt spid="1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fade">
                                      <p:cBhvr>
                                        <p:cTn id="57" dur="500"/>
                                        <p:tgtEl>
                                          <p:spTgt spid="1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7" end="7"/>
                                            </p:txEl>
                                          </p:spTgt>
                                        </p:tgtEl>
                                        <p:attrNameLst>
                                          <p:attrName>style.visibility</p:attrName>
                                        </p:attrNameLst>
                                      </p:cBhvr>
                                      <p:to>
                                        <p:strVal val="visible"/>
                                      </p:to>
                                    </p:set>
                                    <p:animEffect transition="in" filter="fade">
                                      <p:cBhvr>
                                        <p:cTn id="62" dur="500"/>
                                        <p:tgtEl>
                                          <p:spTgt spid="10">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xEl>
                                              <p:pRg st="8" end="8"/>
                                            </p:txEl>
                                          </p:spTgt>
                                        </p:tgtEl>
                                        <p:attrNameLst>
                                          <p:attrName>style.visibility</p:attrName>
                                        </p:attrNameLst>
                                      </p:cBhvr>
                                      <p:to>
                                        <p:strVal val="visible"/>
                                      </p:to>
                                    </p:set>
                                    <p:animEffect transition="in" filter="fade">
                                      <p:cBhvr>
                                        <p:cTn id="6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89C88-E469-477B-B747-46F0071C5264}"/>
              </a:ext>
            </a:extLst>
          </p:cNvPr>
          <p:cNvSpPr>
            <a:spLocks noGrp="1"/>
          </p:cNvSpPr>
          <p:nvPr>
            <p:ph type="title"/>
          </p:nvPr>
        </p:nvSpPr>
        <p:spPr/>
        <p:txBody>
          <a:bodyPr/>
          <a:lstStyle/>
          <a:p>
            <a:endParaRPr lang="de-DE"/>
          </a:p>
        </p:txBody>
      </p:sp>
      <p:sp>
        <p:nvSpPr>
          <p:cNvPr id="5" name="Rechteck 4">
            <a:extLst>
              <a:ext uri="{FF2B5EF4-FFF2-40B4-BE49-F238E27FC236}">
                <a16:creationId xmlns:a16="http://schemas.microsoft.com/office/drawing/2014/main" id="{DD193D51-5B17-40EF-8835-8B1CCDBD3197}"/>
              </a:ext>
            </a:extLst>
          </p:cNvPr>
          <p:cNvSpPr/>
          <p:nvPr/>
        </p:nvSpPr>
        <p:spPr>
          <a:xfrm>
            <a:off x="-13075200" y="3600000"/>
            <a:ext cx="1440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solidFill>
                  <a:schemeClr val="tx1"/>
                </a:solidFill>
              </a:rPr>
              <a:t>Joas (40)</a:t>
            </a:r>
          </a:p>
        </p:txBody>
      </p:sp>
      <p:sp>
        <p:nvSpPr>
          <p:cNvPr id="7" name="Rechteck 6">
            <a:extLst>
              <a:ext uri="{FF2B5EF4-FFF2-40B4-BE49-F238E27FC236}">
                <a16:creationId xmlns:a16="http://schemas.microsoft.com/office/drawing/2014/main" id="{DF4194D5-0A2F-48CF-9EE2-AED0CD121797}"/>
              </a:ext>
            </a:extLst>
          </p:cNvPr>
          <p:cNvSpPr/>
          <p:nvPr/>
        </p:nvSpPr>
        <p:spPr>
          <a:xfrm>
            <a:off x="-266400" y="2520000"/>
            <a:ext cx="6073200"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Joas (16)</a:t>
            </a:r>
          </a:p>
        </p:txBody>
      </p:sp>
      <p:sp>
        <p:nvSpPr>
          <p:cNvPr id="8" name="Pfeil: nach rechts 7">
            <a:extLst>
              <a:ext uri="{FF2B5EF4-FFF2-40B4-BE49-F238E27FC236}">
                <a16:creationId xmlns:a16="http://schemas.microsoft.com/office/drawing/2014/main" id="{0D267EC7-0604-4F4C-A59C-E1BCC30B463C}"/>
              </a:ext>
            </a:extLst>
          </p:cNvPr>
          <p:cNvSpPr/>
          <p:nvPr/>
        </p:nvSpPr>
        <p:spPr>
          <a:xfrm>
            <a:off x="-314325" y="1925717"/>
            <a:ext cx="13075125"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3.Dynastie: Jehu (102)</a:t>
            </a:r>
          </a:p>
        </p:txBody>
      </p:sp>
      <p:sp>
        <p:nvSpPr>
          <p:cNvPr id="9" name="Rechteck 8">
            <a:extLst>
              <a:ext uri="{FF2B5EF4-FFF2-40B4-BE49-F238E27FC236}">
                <a16:creationId xmlns:a16="http://schemas.microsoft.com/office/drawing/2014/main" id="{BD694B44-3B3D-4A9B-81B5-C6EB1ACF0F65}"/>
              </a:ext>
            </a:extLst>
          </p:cNvPr>
          <p:cNvSpPr/>
          <p:nvPr/>
        </p:nvSpPr>
        <p:spPr>
          <a:xfrm>
            <a:off x="5806800" y="2520000"/>
            <a:ext cx="6670950" cy="379562"/>
          </a:xfrm>
          <a:prstGeom prst="rect">
            <a:avLst/>
          </a:prstGeom>
          <a:solidFill>
            <a:schemeClr val="accent2">
              <a:lumMod val="75000"/>
            </a:schemeClr>
          </a:solidFill>
          <a:ln>
            <a:solidFill>
              <a:schemeClr val="accent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Jerobeam</a:t>
            </a:r>
            <a:r>
              <a:rPr lang="de-DE" dirty="0"/>
              <a:t> II (41)</a:t>
            </a:r>
          </a:p>
        </p:txBody>
      </p:sp>
      <p:sp>
        <p:nvSpPr>
          <p:cNvPr id="10" name="Rechteck 9">
            <a:extLst>
              <a:ext uri="{FF2B5EF4-FFF2-40B4-BE49-F238E27FC236}">
                <a16:creationId xmlns:a16="http://schemas.microsoft.com/office/drawing/2014/main" id="{21EA8ADA-A351-4891-B25A-22B734E08055}"/>
              </a:ext>
            </a:extLst>
          </p:cNvPr>
          <p:cNvSpPr/>
          <p:nvPr/>
        </p:nvSpPr>
        <p:spPr>
          <a:xfrm>
            <a:off x="11764800" y="3600000"/>
            <a:ext cx="4272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dirty="0">
              <a:solidFill>
                <a:schemeClr val="tx1"/>
              </a:solidFill>
            </a:endParaRPr>
          </a:p>
        </p:txBody>
      </p:sp>
      <p:sp>
        <p:nvSpPr>
          <p:cNvPr id="20" name="Legende: mit Linie mit Akzentuierungsbalken 19">
            <a:extLst>
              <a:ext uri="{FF2B5EF4-FFF2-40B4-BE49-F238E27FC236}">
                <a16:creationId xmlns:a16="http://schemas.microsoft.com/office/drawing/2014/main" id="{29D748A4-02D0-4647-A74E-F49154930FEC}"/>
              </a:ext>
            </a:extLst>
          </p:cNvPr>
          <p:cNvSpPr/>
          <p:nvPr/>
        </p:nvSpPr>
        <p:spPr>
          <a:xfrm rot="5400000">
            <a:off x="188805" y="4538059"/>
            <a:ext cx="1458002" cy="1644189"/>
          </a:xfrm>
          <a:prstGeom prst="accentCallout1">
            <a:avLst>
              <a:gd name="adj1" fmla="val 53548"/>
              <a:gd name="adj2" fmla="val -6996"/>
              <a:gd name="adj3" fmla="val -213743"/>
              <a:gd name="adj4" fmla="val -42618"/>
            </a:avLst>
          </a:prstGeom>
          <a:solidFill>
            <a:schemeClr val="tx1">
              <a:alpha val="14902"/>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3. Eroberung</a:t>
            </a:r>
            <a:r>
              <a:rPr lang="de-DE" dirty="0">
                <a:solidFill>
                  <a:schemeClr val="tx1"/>
                </a:solidFill>
              </a:rPr>
              <a:t> Jerusalems durch </a:t>
            </a:r>
            <a:r>
              <a:rPr lang="de-DE" b="1" dirty="0">
                <a:solidFill>
                  <a:schemeClr val="tx1"/>
                </a:solidFill>
              </a:rPr>
              <a:t>Joas </a:t>
            </a:r>
            <a:r>
              <a:rPr lang="de-DE" dirty="0">
                <a:solidFill>
                  <a:schemeClr val="tx1"/>
                </a:solidFill>
              </a:rPr>
              <a:t>der die Mauern einreißt.</a:t>
            </a:r>
          </a:p>
        </p:txBody>
      </p:sp>
      <p:sp>
        <p:nvSpPr>
          <p:cNvPr id="12" name="Rechteck 11">
            <a:extLst>
              <a:ext uri="{FF2B5EF4-FFF2-40B4-BE49-F238E27FC236}">
                <a16:creationId xmlns:a16="http://schemas.microsoft.com/office/drawing/2014/main" id="{043C076E-328F-4C71-8CFD-66606904BEC0}"/>
              </a:ext>
            </a:extLst>
          </p:cNvPr>
          <p:cNvSpPr/>
          <p:nvPr/>
        </p:nvSpPr>
        <p:spPr>
          <a:xfrm>
            <a:off x="-204000" y="899999"/>
            <a:ext cx="540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Hasael</a:t>
            </a:r>
            <a:r>
              <a:rPr lang="de-DE" dirty="0"/>
              <a:t>)</a:t>
            </a:r>
          </a:p>
        </p:txBody>
      </p:sp>
      <p:sp>
        <p:nvSpPr>
          <p:cNvPr id="19" name="Legende: mit Linie mit Akzentuierungsbalken 18">
            <a:extLst>
              <a:ext uri="{FF2B5EF4-FFF2-40B4-BE49-F238E27FC236}">
                <a16:creationId xmlns:a16="http://schemas.microsoft.com/office/drawing/2014/main" id="{F51FCB24-EB5B-46F1-88F4-B569873AAB23}"/>
              </a:ext>
            </a:extLst>
          </p:cNvPr>
          <p:cNvSpPr/>
          <p:nvPr/>
        </p:nvSpPr>
        <p:spPr>
          <a:xfrm rot="5400000">
            <a:off x="2062073" y="4416466"/>
            <a:ext cx="1448689" cy="1869363"/>
          </a:xfrm>
          <a:prstGeom prst="accentCallout1">
            <a:avLst>
              <a:gd name="adj1" fmla="val 39772"/>
              <a:gd name="adj2" fmla="val -7003"/>
              <a:gd name="adj3" fmla="val -161965"/>
              <a:gd name="adj4" fmla="val -3726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 </a:t>
            </a:r>
            <a:r>
              <a:rPr lang="de-DE" dirty="0">
                <a:solidFill>
                  <a:schemeClr val="tx1"/>
                </a:solidFill>
              </a:rPr>
              <a:t>15 Jahre besteht eine </a:t>
            </a:r>
            <a:r>
              <a:rPr lang="de-DE" dirty="0" err="1">
                <a:solidFill>
                  <a:schemeClr val="tx1"/>
                </a:solidFill>
              </a:rPr>
              <a:t>Verschwö-rung</a:t>
            </a:r>
            <a:r>
              <a:rPr lang="de-DE" dirty="0">
                <a:solidFill>
                  <a:schemeClr val="tx1"/>
                </a:solidFill>
              </a:rPr>
              <a:t> gegen </a:t>
            </a:r>
            <a:r>
              <a:rPr lang="de-DE" b="1" dirty="0" err="1">
                <a:solidFill>
                  <a:schemeClr val="tx1"/>
                </a:solidFill>
              </a:rPr>
              <a:t>Amazja</a:t>
            </a:r>
            <a:r>
              <a:rPr lang="de-DE" b="1" dirty="0">
                <a:solidFill>
                  <a:schemeClr val="tx1"/>
                </a:solidFill>
              </a:rPr>
              <a:t> </a:t>
            </a:r>
            <a:r>
              <a:rPr lang="de-DE" dirty="0">
                <a:solidFill>
                  <a:schemeClr val="tx1"/>
                </a:solidFill>
              </a:rPr>
              <a:t>bis er ermordet wird</a:t>
            </a:r>
          </a:p>
        </p:txBody>
      </p:sp>
      <p:sp>
        <p:nvSpPr>
          <p:cNvPr id="21" name="Legende: mit Linie mit Akzentuierungsbalken 20">
            <a:extLst>
              <a:ext uri="{FF2B5EF4-FFF2-40B4-BE49-F238E27FC236}">
                <a16:creationId xmlns:a16="http://schemas.microsoft.com/office/drawing/2014/main" id="{9F482548-FDD3-4A43-B359-2F28EB1730E8}"/>
              </a:ext>
            </a:extLst>
          </p:cNvPr>
          <p:cNvSpPr/>
          <p:nvPr/>
        </p:nvSpPr>
        <p:spPr>
          <a:xfrm rot="5400000">
            <a:off x="3930683" y="4519053"/>
            <a:ext cx="1448689" cy="1644189"/>
          </a:xfrm>
          <a:prstGeom prst="accentCallout1">
            <a:avLst>
              <a:gd name="adj1" fmla="val 39772"/>
              <a:gd name="adj2" fmla="val -7003"/>
              <a:gd name="adj3" fmla="val -20813"/>
              <a:gd name="adj4" fmla="val -102133"/>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 </a:t>
            </a:r>
            <a:r>
              <a:rPr lang="de-DE" dirty="0">
                <a:solidFill>
                  <a:schemeClr val="tx1"/>
                </a:solidFill>
              </a:rPr>
              <a:t>Im 15. Jahr </a:t>
            </a:r>
            <a:r>
              <a:rPr lang="de-DE" dirty="0" err="1">
                <a:solidFill>
                  <a:schemeClr val="tx1"/>
                </a:solidFill>
              </a:rPr>
              <a:t>Amazjas</a:t>
            </a:r>
            <a:r>
              <a:rPr lang="de-DE" b="1" dirty="0">
                <a:solidFill>
                  <a:schemeClr val="tx1"/>
                </a:solidFill>
              </a:rPr>
              <a:t> </a:t>
            </a:r>
            <a:r>
              <a:rPr lang="de-DE" dirty="0">
                <a:solidFill>
                  <a:schemeClr val="tx1"/>
                </a:solidFill>
              </a:rPr>
              <a:t>wird </a:t>
            </a:r>
            <a:r>
              <a:rPr lang="de-DE" b="1" dirty="0" err="1">
                <a:solidFill>
                  <a:schemeClr val="tx1"/>
                </a:solidFill>
              </a:rPr>
              <a:t>Jerobeam</a:t>
            </a:r>
            <a:r>
              <a:rPr lang="de-DE" b="1" dirty="0">
                <a:solidFill>
                  <a:schemeClr val="tx1"/>
                </a:solidFill>
              </a:rPr>
              <a:t> II </a:t>
            </a:r>
            <a:r>
              <a:rPr lang="de-DE" dirty="0">
                <a:solidFill>
                  <a:schemeClr val="tx1"/>
                </a:solidFill>
              </a:rPr>
              <a:t>König über Israel</a:t>
            </a:r>
          </a:p>
        </p:txBody>
      </p:sp>
      <p:sp>
        <p:nvSpPr>
          <p:cNvPr id="22" name="Legende: mit Linie mit Akzentuierungsbalken 21">
            <a:extLst>
              <a:ext uri="{FF2B5EF4-FFF2-40B4-BE49-F238E27FC236}">
                <a16:creationId xmlns:a16="http://schemas.microsoft.com/office/drawing/2014/main" id="{92903AB4-8984-4F3D-8666-7DCDB5C32AC7}"/>
              </a:ext>
            </a:extLst>
          </p:cNvPr>
          <p:cNvSpPr/>
          <p:nvPr/>
        </p:nvSpPr>
        <p:spPr>
          <a:xfrm rot="5400000">
            <a:off x="5980454" y="4348011"/>
            <a:ext cx="1448689" cy="2033601"/>
          </a:xfrm>
          <a:prstGeom prst="accentCallout1">
            <a:avLst>
              <a:gd name="adj1" fmla="val 39772"/>
              <a:gd name="adj2" fmla="val -7003"/>
              <a:gd name="adj3" fmla="val 6994"/>
              <a:gd name="adj4" fmla="val -110900"/>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Gott hilft Israel durch </a:t>
            </a:r>
            <a:r>
              <a:rPr lang="de-DE" dirty="0" err="1">
                <a:solidFill>
                  <a:schemeClr val="tx1"/>
                </a:solidFill>
              </a:rPr>
              <a:t>Jerobeam</a:t>
            </a:r>
            <a:r>
              <a:rPr lang="de-DE" dirty="0">
                <a:solidFill>
                  <a:schemeClr val="tx1"/>
                </a:solidFill>
              </a:rPr>
              <a:t>. Er erobert Damaskus. Aram wird schwächer</a:t>
            </a:r>
          </a:p>
        </p:txBody>
      </p:sp>
      <p:sp>
        <p:nvSpPr>
          <p:cNvPr id="14" name="Rechteck 13">
            <a:extLst>
              <a:ext uri="{FF2B5EF4-FFF2-40B4-BE49-F238E27FC236}">
                <a16:creationId xmlns:a16="http://schemas.microsoft.com/office/drawing/2014/main" id="{91EA6F4F-D33A-47FE-99CF-AFC6D649147D}"/>
              </a:ext>
            </a:extLst>
          </p:cNvPr>
          <p:cNvSpPr/>
          <p:nvPr/>
        </p:nvSpPr>
        <p:spPr>
          <a:xfrm>
            <a:off x="0" y="4139249"/>
            <a:ext cx="5688000" cy="237600"/>
          </a:xfrm>
          <a:prstGeom prst="rect">
            <a:avLst/>
          </a:prstGeom>
          <a:gradFill flip="none" rotWithShape="1">
            <a:gsLst>
              <a:gs pos="94000">
                <a:srgbClr val="FFC0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Elisa der Sohn </a:t>
            </a:r>
            <a:r>
              <a:rPr lang="de-DE" dirty="0" err="1">
                <a:solidFill>
                  <a:schemeClr val="tx1"/>
                </a:solidFill>
              </a:rPr>
              <a:t>Saphats</a:t>
            </a:r>
            <a:endParaRPr lang="de-DE" dirty="0">
              <a:solidFill>
                <a:schemeClr val="tx1"/>
              </a:solidFill>
            </a:endParaRPr>
          </a:p>
        </p:txBody>
      </p:sp>
      <p:sp>
        <p:nvSpPr>
          <p:cNvPr id="6" name="Rechteck 5">
            <a:extLst>
              <a:ext uri="{FF2B5EF4-FFF2-40B4-BE49-F238E27FC236}">
                <a16:creationId xmlns:a16="http://schemas.microsoft.com/office/drawing/2014/main" id="{A9527CB4-D580-4321-8EC0-57FC758CEAA1}"/>
              </a:ext>
            </a:extLst>
          </p:cNvPr>
          <p:cNvSpPr/>
          <p:nvPr/>
        </p:nvSpPr>
        <p:spPr>
          <a:xfrm>
            <a:off x="1324800" y="3600000"/>
            <a:ext cx="10440000" cy="379562"/>
          </a:xfrm>
          <a:prstGeom prst="rect">
            <a:avLst/>
          </a:prstGeom>
          <a:gradFill flip="none" rotWithShape="1">
            <a:gsLst>
              <a:gs pos="57000">
                <a:schemeClr val="accent1"/>
              </a:gs>
              <a:gs pos="64000">
                <a:schemeClr val="tx1"/>
              </a:gs>
            </a:gsLst>
            <a:lin ang="0" scaled="1"/>
            <a:tileRect/>
          </a:gra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Amazja</a:t>
            </a:r>
            <a:r>
              <a:rPr lang="de-DE" dirty="0">
                <a:solidFill>
                  <a:schemeClr val="tx1"/>
                </a:solidFill>
              </a:rPr>
              <a:t> (29)</a:t>
            </a:r>
          </a:p>
        </p:txBody>
      </p:sp>
      <p:sp>
        <p:nvSpPr>
          <p:cNvPr id="24" name="Legende: mit Linie mit Akzentuierungsbalken 23">
            <a:extLst>
              <a:ext uri="{FF2B5EF4-FFF2-40B4-BE49-F238E27FC236}">
                <a16:creationId xmlns:a16="http://schemas.microsoft.com/office/drawing/2014/main" id="{1F7C1B7D-44CA-43B0-A8BB-69A14B55981D}"/>
              </a:ext>
            </a:extLst>
          </p:cNvPr>
          <p:cNvSpPr/>
          <p:nvPr/>
        </p:nvSpPr>
        <p:spPr>
          <a:xfrm rot="5400000">
            <a:off x="8214446" y="4352885"/>
            <a:ext cx="1391617" cy="2033600"/>
          </a:xfrm>
          <a:prstGeom prst="accentCallout1">
            <a:avLst>
              <a:gd name="adj1" fmla="val 39201"/>
              <a:gd name="adj2" fmla="val -11383"/>
              <a:gd name="adj3" fmla="val 81380"/>
              <a:gd name="adj4" fmla="val -28575"/>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Jona wirkt als Prophet. Das erste Mal dass Assyrien (Ninive) in der Bibel erscheint</a:t>
            </a:r>
          </a:p>
        </p:txBody>
      </p:sp>
      <p:sp>
        <p:nvSpPr>
          <p:cNvPr id="17" name="Rechteck 16">
            <a:extLst>
              <a:ext uri="{FF2B5EF4-FFF2-40B4-BE49-F238E27FC236}">
                <a16:creationId xmlns:a16="http://schemas.microsoft.com/office/drawing/2014/main" id="{5AE952FA-5358-4BFD-92F5-CFECB6CF1C44}"/>
              </a:ext>
            </a:extLst>
          </p:cNvPr>
          <p:cNvSpPr/>
          <p:nvPr/>
        </p:nvSpPr>
        <p:spPr>
          <a:xfrm>
            <a:off x="5196000" y="898547"/>
            <a:ext cx="7128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Benhadad</a:t>
            </a:r>
            <a:r>
              <a:rPr lang="de-DE" dirty="0"/>
              <a:t> II)</a:t>
            </a:r>
          </a:p>
        </p:txBody>
      </p:sp>
      <p:sp>
        <p:nvSpPr>
          <p:cNvPr id="23" name="Rechteck 22">
            <a:extLst>
              <a:ext uri="{FF2B5EF4-FFF2-40B4-BE49-F238E27FC236}">
                <a16:creationId xmlns:a16="http://schemas.microsoft.com/office/drawing/2014/main" id="{3ECD4587-9F8A-44D8-AD90-97D942A5289B}"/>
              </a:ext>
            </a:extLst>
          </p:cNvPr>
          <p:cNvSpPr/>
          <p:nvPr/>
        </p:nvSpPr>
        <p:spPr>
          <a:xfrm flipH="1">
            <a:off x="5988568" y="4137079"/>
            <a:ext cx="6264000" cy="237600"/>
          </a:xfrm>
          <a:prstGeom prst="rect">
            <a:avLst/>
          </a:prstGeom>
          <a:gradFill flip="none" rotWithShape="1">
            <a:gsLst>
              <a:gs pos="80000">
                <a:srgbClr val="FFFF00"/>
              </a:gs>
              <a:gs pos="28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Jona der Sohn </a:t>
            </a:r>
            <a:r>
              <a:rPr lang="de-DE" dirty="0" err="1">
                <a:solidFill>
                  <a:schemeClr val="tx1"/>
                </a:solidFill>
              </a:rPr>
              <a:t>Amittais</a:t>
            </a:r>
            <a:endParaRPr lang="de-DE" dirty="0">
              <a:solidFill>
                <a:schemeClr val="tx1"/>
              </a:solidFill>
            </a:endParaRPr>
          </a:p>
        </p:txBody>
      </p:sp>
      <p:sp>
        <p:nvSpPr>
          <p:cNvPr id="25" name="Rechteck 24">
            <a:extLst>
              <a:ext uri="{FF2B5EF4-FFF2-40B4-BE49-F238E27FC236}">
                <a16:creationId xmlns:a16="http://schemas.microsoft.com/office/drawing/2014/main" id="{D9312D61-7297-4D93-AAA7-A5AA19B5A1ED}"/>
              </a:ext>
            </a:extLst>
          </p:cNvPr>
          <p:cNvSpPr/>
          <p:nvPr/>
        </p:nvSpPr>
        <p:spPr>
          <a:xfrm>
            <a:off x="5196000" y="1255815"/>
            <a:ext cx="7128000" cy="252000"/>
          </a:xfrm>
          <a:prstGeom prst="rect">
            <a:avLst/>
          </a:prstGeom>
          <a:gradFill flip="none" rotWithShape="1">
            <a:gsLst>
              <a:gs pos="38000">
                <a:schemeClr val="accent4"/>
              </a:gs>
              <a:gs pos="1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 (Ninive)</a:t>
            </a:r>
          </a:p>
        </p:txBody>
      </p:sp>
      <p:sp>
        <p:nvSpPr>
          <p:cNvPr id="26" name="Legende: mit Linie mit Akzentuierungsbalken 25">
            <a:extLst>
              <a:ext uri="{FF2B5EF4-FFF2-40B4-BE49-F238E27FC236}">
                <a16:creationId xmlns:a16="http://schemas.microsoft.com/office/drawing/2014/main" id="{CE5F3944-615E-4DCD-9242-49938BED655F}"/>
              </a:ext>
            </a:extLst>
          </p:cNvPr>
          <p:cNvSpPr/>
          <p:nvPr/>
        </p:nvSpPr>
        <p:spPr>
          <a:xfrm rot="5400000">
            <a:off x="10389639" y="4324348"/>
            <a:ext cx="1448689" cy="2033600"/>
          </a:xfrm>
          <a:prstGeom prst="accentCallout1">
            <a:avLst>
              <a:gd name="adj1" fmla="val 39772"/>
              <a:gd name="adj2" fmla="val -7003"/>
              <a:gd name="adj3" fmla="val 23366"/>
              <a:gd name="adj4" fmla="val -3726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Amazja</a:t>
            </a:r>
            <a:r>
              <a:rPr lang="de-DE" b="1" dirty="0">
                <a:solidFill>
                  <a:schemeClr val="tx1"/>
                </a:solidFill>
              </a:rPr>
              <a:t> </a:t>
            </a:r>
            <a:r>
              <a:rPr lang="de-DE" dirty="0">
                <a:solidFill>
                  <a:schemeClr val="tx1"/>
                </a:solidFill>
              </a:rPr>
              <a:t>muss nach </a:t>
            </a:r>
            <a:r>
              <a:rPr lang="de-DE" dirty="0" err="1">
                <a:solidFill>
                  <a:schemeClr val="tx1"/>
                </a:solidFill>
              </a:rPr>
              <a:t>Lachis</a:t>
            </a:r>
            <a:r>
              <a:rPr lang="de-DE" dirty="0">
                <a:solidFill>
                  <a:schemeClr val="tx1"/>
                </a:solidFill>
              </a:rPr>
              <a:t> fliehen. Dort wird er von Verschwörern getötet</a:t>
            </a:r>
          </a:p>
        </p:txBody>
      </p:sp>
    </p:spTree>
    <p:extLst>
      <p:ext uri="{BB962C8B-B14F-4D97-AF65-F5344CB8AC3E}">
        <p14:creationId xmlns:p14="http://schemas.microsoft.com/office/powerpoint/2010/main" val="121636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19" grpId="0" animBg="1"/>
      <p:bldP spid="21" grpId="0" animBg="1"/>
      <p:bldP spid="22" grpId="0" animBg="1"/>
      <p:bldP spid="24" grpId="0" animBg="1"/>
      <p:bldP spid="23" grpId="0" animBg="1"/>
      <p:bldP spid="25"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gende: mit Linie mit Akzentuierungsbalken 17">
            <a:extLst>
              <a:ext uri="{FF2B5EF4-FFF2-40B4-BE49-F238E27FC236}">
                <a16:creationId xmlns:a16="http://schemas.microsoft.com/office/drawing/2014/main" id="{EEE5BA56-2585-40D2-B1E3-A0E100CA58FB}"/>
              </a:ext>
            </a:extLst>
          </p:cNvPr>
          <p:cNvSpPr/>
          <p:nvPr/>
        </p:nvSpPr>
        <p:spPr>
          <a:xfrm rot="5400000">
            <a:off x="8064610" y="4521779"/>
            <a:ext cx="1524466" cy="1599516"/>
          </a:xfrm>
          <a:prstGeom prst="accentCallout1">
            <a:avLst>
              <a:gd name="adj1" fmla="val 39772"/>
              <a:gd name="adj2" fmla="val -7003"/>
              <a:gd name="adj3" fmla="val 31272"/>
              <a:gd name="adj4" fmla="val -100792"/>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Jerobeam</a:t>
            </a:r>
            <a:r>
              <a:rPr lang="de-DE" dirty="0">
                <a:solidFill>
                  <a:schemeClr val="tx1"/>
                </a:solidFill>
              </a:rPr>
              <a:t> stirbt. Sein Sohn Sacharja wird König. </a:t>
            </a:r>
            <a:endParaRPr lang="de-DE" b="1" dirty="0">
              <a:solidFill>
                <a:schemeClr val="tx1"/>
              </a:solidFill>
            </a:endParaRPr>
          </a:p>
        </p:txBody>
      </p:sp>
      <p:sp>
        <p:nvSpPr>
          <p:cNvPr id="14" name="Legende: mit Linie mit Akzentuierungsbalken 13">
            <a:extLst>
              <a:ext uri="{FF2B5EF4-FFF2-40B4-BE49-F238E27FC236}">
                <a16:creationId xmlns:a16="http://schemas.microsoft.com/office/drawing/2014/main" id="{4C7B8B68-8AC6-4533-977B-6EB3573CA021}"/>
              </a:ext>
            </a:extLst>
          </p:cNvPr>
          <p:cNvSpPr/>
          <p:nvPr/>
        </p:nvSpPr>
        <p:spPr>
          <a:xfrm rot="5400000">
            <a:off x="1971267" y="4521779"/>
            <a:ext cx="1524466" cy="1599516"/>
          </a:xfrm>
          <a:prstGeom prst="accentCallout1">
            <a:avLst>
              <a:gd name="adj1" fmla="val 39772"/>
              <a:gd name="adj2" fmla="val -7003"/>
              <a:gd name="adj3" fmla="val 1100"/>
              <a:gd name="adj4" fmla="val -98293"/>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Israel erreicht seine größte Ausbreitung unter </a:t>
            </a:r>
            <a:r>
              <a:rPr lang="de-DE" b="1" dirty="0" err="1">
                <a:solidFill>
                  <a:schemeClr val="tx1"/>
                </a:solidFill>
              </a:rPr>
              <a:t>Jerobeam</a:t>
            </a:r>
            <a:endParaRPr lang="de-DE" b="1" dirty="0">
              <a:solidFill>
                <a:schemeClr val="tx1"/>
              </a:solidFill>
            </a:endParaRPr>
          </a:p>
        </p:txBody>
      </p:sp>
      <p:sp>
        <p:nvSpPr>
          <p:cNvPr id="2" name="Titel 1">
            <a:extLst>
              <a:ext uri="{FF2B5EF4-FFF2-40B4-BE49-F238E27FC236}">
                <a16:creationId xmlns:a16="http://schemas.microsoft.com/office/drawing/2014/main" id="{0F79F96F-71C9-4172-80B2-5E83B8F869D5}"/>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7A41F458-1CAC-48E3-BCB6-BEE5D1060A9B}"/>
              </a:ext>
            </a:extLst>
          </p:cNvPr>
          <p:cNvSpPr/>
          <p:nvPr/>
        </p:nvSpPr>
        <p:spPr>
          <a:xfrm>
            <a:off x="-6386400" y="2520000"/>
            <a:ext cx="14760000" cy="379562"/>
          </a:xfrm>
          <a:prstGeom prst="rect">
            <a:avLst/>
          </a:prstGeom>
          <a:solidFill>
            <a:schemeClr val="accent2">
              <a:lumMod val="75000"/>
            </a:schemeClr>
          </a:solidFill>
          <a:ln>
            <a:solidFill>
              <a:schemeClr val="accent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Jerobeam</a:t>
            </a:r>
            <a:r>
              <a:rPr lang="de-DE" dirty="0"/>
              <a:t> II (41)</a:t>
            </a:r>
          </a:p>
        </p:txBody>
      </p:sp>
      <p:sp>
        <p:nvSpPr>
          <p:cNvPr id="5" name="Rechteck 4">
            <a:extLst>
              <a:ext uri="{FF2B5EF4-FFF2-40B4-BE49-F238E27FC236}">
                <a16:creationId xmlns:a16="http://schemas.microsoft.com/office/drawing/2014/main" id="{B66A7B98-CFFF-46B1-B9FC-03B67EFE89BF}"/>
              </a:ext>
            </a:extLst>
          </p:cNvPr>
          <p:cNvSpPr/>
          <p:nvPr/>
        </p:nvSpPr>
        <p:spPr>
          <a:xfrm>
            <a:off x="-428401" y="3600000"/>
            <a:ext cx="13239525"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Ussija</a:t>
            </a:r>
            <a:r>
              <a:rPr lang="de-DE" dirty="0">
                <a:solidFill>
                  <a:schemeClr val="tx1"/>
                </a:solidFill>
              </a:rPr>
              <a:t> (52)</a:t>
            </a:r>
          </a:p>
        </p:txBody>
      </p:sp>
      <p:sp>
        <p:nvSpPr>
          <p:cNvPr id="6" name="Rechteck 5">
            <a:extLst>
              <a:ext uri="{FF2B5EF4-FFF2-40B4-BE49-F238E27FC236}">
                <a16:creationId xmlns:a16="http://schemas.microsoft.com/office/drawing/2014/main" id="{C2FB6520-AB82-4CE8-B5C8-52EA9A57E51C}"/>
              </a:ext>
            </a:extLst>
          </p:cNvPr>
          <p:cNvSpPr/>
          <p:nvPr/>
        </p:nvSpPr>
        <p:spPr>
          <a:xfrm>
            <a:off x="8373599" y="2520000"/>
            <a:ext cx="4227975" cy="379562"/>
          </a:xfrm>
          <a:prstGeom prst="rect">
            <a:avLst/>
          </a:prstGeom>
          <a:solidFill>
            <a:schemeClr val="tx2">
              <a:lumMod val="20000"/>
              <a:lumOff val="8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solidFill>
                  <a:schemeClr val="tx1"/>
                </a:solidFill>
              </a:rPr>
              <a:t>Interregnum (12)?</a:t>
            </a:r>
          </a:p>
        </p:txBody>
      </p:sp>
      <p:sp>
        <p:nvSpPr>
          <p:cNvPr id="7" name="Pfeil: nach rechts 6">
            <a:extLst>
              <a:ext uri="{FF2B5EF4-FFF2-40B4-BE49-F238E27FC236}">
                <a16:creationId xmlns:a16="http://schemas.microsoft.com/office/drawing/2014/main" id="{8229E114-0CCF-4A2D-8DAC-DC85422841F8}"/>
              </a:ext>
            </a:extLst>
          </p:cNvPr>
          <p:cNvSpPr/>
          <p:nvPr/>
        </p:nvSpPr>
        <p:spPr>
          <a:xfrm>
            <a:off x="-314325" y="1925717"/>
            <a:ext cx="13075125"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3.Dynastie: Jehu (102)</a:t>
            </a:r>
          </a:p>
        </p:txBody>
      </p:sp>
      <p:sp>
        <p:nvSpPr>
          <p:cNvPr id="8" name="Legende: mit Linie mit Akzentuierungsbalken 7">
            <a:extLst>
              <a:ext uri="{FF2B5EF4-FFF2-40B4-BE49-F238E27FC236}">
                <a16:creationId xmlns:a16="http://schemas.microsoft.com/office/drawing/2014/main" id="{33F2C77C-B756-4BB9-BCAD-581726301F43}"/>
              </a:ext>
            </a:extLst>
          </p:cNvPr>
          <p:cNvSpPr/>
          <p:nvPr/>
        </p:nvSpPr>
        <p:spPr>
          <a:xfrm rot="5400000">
            <a:off x="231367" y="4521779"/>
            <a:ext cx="1524466" cy="1599516"/>
          </a:xfrm>
          <a:prstGeom prst="accentCallout1">
            <a:avLst>
              <a:gd name="adj1" fmla="val 39772"/>
              <a:gd name="adj2" fmla="val -7003"/>
              <a:gd name="adj3" fmla="val 107495"/>
              <a:gd name="adj4" fmla="val -3497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Amazjas</a:t>
            </a:r>
            <a:r>
              <a:rPr lang="de-DE" dirty="0">
                <a:solidFill>
                  <a:schemeClr val="tx1"/>
                </a:solidFill>
              </a:rPr>
              <a:t> Sohn </a:t>
            </a:r>
            <a:r>
              <a:rPr lang="de-DE" b="1" dirty="0" err="1">
                <a:solidFill>
                  <a:schemeClr val="tx1"/>
                </a:solidFill>
              </a:rPr>
              <a:t>Ussija</a:t>
            </a:r>
            <a:r>
              <a:rPr lang="de-DE" b="1" dirty="0">
                <a:solidFill>
                  <a:schemeClr val="tx1"/>
                </a:solidFill>
              </a:rPr>
              <a:t> </a:t>
            </a:r>
            <a:r>
              <a:rPr lang="de-DE" dirty="0">
                <a:solidFill>
                  <a:schemeClr val="tx1"/>
                </a:solidFill>
              </a:rPr>
              <a:t>wird König über </a:t>
            </a:r>
            <a:r>
              <a:rPr lang="de-DE" dirty="0" err="1">
                <a:solidFill>
                  <a:schemeClr val="tx1"/>
                </a:solidFill>
              </a:rPr>
              <a:t>Juda</a:t>
            </a:r>
            <a:endParaRPr lang="de-DE" dirty="0">
              <a:solidFill>
                <a:schemeClr val="tx1"/>
              </a:solidFill>
            </a:endParaRPr>
          </a:p>
        </p:txBody>
      </p:sp>
      <p:sp>
        <p:nvSpPr>
          <p:cNvPr id="9" name="Rechteck 8">
            <a:extLst>
              <a:ext uri="{FF2B5EF4-FFF2-40B4-BE49-F238E27FC236}">
                <a16:creationId xmlns:a16="http://schemas.microsoft.com/office/drawing/2014/main" id="{E276187D-83ED-476C-8838-00A9896EEDAC}"/>
              </a:ext>
            </a:extLst>
          </p:cNvPr>
          <p:cNvSpPr/>
          <p:nvPr/>
        </p:nvSpPr>
        <p:spPr>
          <a:xfrm>
            <a:off x="-11000" y="898547"/>
            <a:ext cx="1231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(Herrscher unbekannt) </a:t>
            </a:r>
          </a:p>
        </p:txBody>
      </p:sp>
      <p:sp>
        <p:nvSpPr>
          <p:cNvPr id="10" name="Rechteck 9">
            <a:extLst>
              <a:ext uri="{FF2B5EF4-FFF2-40B4-BE49-F238E27FC236}">
                <a16:creationId xmlns:a16="http://schemas.microsoft.com/office/drawing/2014/main" id="{B070AF71-3EA1-4C8F-8726-895248D25D71}"/>
              </a:ext>
            </a:extLst>
          </p:cNvPr>
          <p:cNvSpPr/>
          <p:nvPr/>
        </p:nvSpPr>
        <p:spPr>
          <a:xfrm>
            <a:off x="-11000" y="1255815"/>
            <a:ext cx="12312000" cy="252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 </a:t>
            </a:r>
          </a:p>
        </p:txBody>
      </p:sp>
      <p:sp>
        <p:nvSpPr>
          <p:cNvPr id="11" name="Rechteck 10">
            <a:extLst>
              <a:ext uri="{FF2B5EF4-FFF2-40B4-BE49-F238E27FC236}">
                <a16:creationId xmlns:a16="http://schemas.microsoft.com/office/drawing/2014/main" id="{26FCD545-29F9-409C-BFB8-FF3356193353}"/>
              </a:ext>
            </a:extLst>
          </p:cNvPr>
          <p:cNvSpPr/>
          <p:nvPr/>
        </p:nvSpPr>
        <p:spPr>
          <a:xfrm>
            <a:off x="-297932" y="4137079"/>
            <a:ext cx="3852000" cy="237600"/>
          </a:xfrm>
          <a:prstGeom prst="rect">
            <a:avLst/>
          </a:prstGeom>
          <a:gradFill flip="none" rotWithShape="1">
            <a:gsLst>
              <a:gs pos="80000">
                <a:srgbClr val="FFFF00"/>
              </a:gs>
              <a:gs pos="28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Jona der Sohn </a:t>
            </a:r>
            <a:r>
              <a:rPr lang="de-DE" dirty="0" err="1">
                <a:solidFill>
                  <a:schemeClr val="tx1"/>
                </a:solidFill>
              </a:rPr>
              <a:t>Amittais</a:t>
            </a:r>
            <a:endParaRPr lang="de-DE" dirty="0">
              <a:solidFill>
                <a:schemeClr val="tx1"/>
              </a:solidFill>
            </a:endParaRPr>
          </a:p>
        </p:txBody>
      </p:sp>
      <p:sp>
        <p:nvSpPr>
          <p:cNvPr id="15" name="Legende: mit Linie mit Akzentuierungsbalken 14">
            <a:extLst>
              <a:ext uri="{FF2B5EF4-FFF2-40B4-BE49-F238E27FC236}">
                <a16:creationId xmlns:a16="http://schemas.microsoft.com/office/drawing/2014/main" id="{5752071B-246A-48D0-AD3C-87D184B4A71C}"/>
              </a:ext>
            </a:extLst>
          </p:cNvPr>
          <p:cNvSpPr/>
          <p:nvPr/>
        </p:nvSpPr>
        <p:spPr>
          <a:xfrm rot="5400000">
            <a:off x="3989238" y="4294508"/>
            <a:ext cx="1524466" cy="2054058"/>
          </a:xfrm>
          <a:prstGeom prst="accentCallout1">
            <a:avLst>
              <a:gd name="adj1" fmla="val 39772"/>
              <a:gd name="adj2" fmla="val -7003"/>
              <a:gd name="adj3" fmla="val 72981"/>
              <a:gd name="adj4" fmla="val -29980"/>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Ussija</a:t>
            </a:r>
            <a:r>
              <a:rPr lang="de-DE" b="1" dirty="0">
                <a:solidFill>
                  <a:schemeClr val="tx1"/>
                </a:solidFill>
              </a:rPr>
              <a:t> </a:t>
            </a:r>
            <a:r>
              <a:rPr lang="de-DE" dirty="0">
                <a:solidFill>
                  <a:schemeClr val="tx1"/>
                </a:solidFill>
              </a:rPr>
              <a:t>wird von Gott reich gesegnet und wird eine militärische Macht</a:t>
            </a:r>
            <a:endParaRPr lang="de-DE" b="1" dirty="0">
              <a:solidFill>
                <a:schemeClr val="tx1"/>
              </a:solidFill>
            </a:endParaRPr>
          </a:p>
        </p:txBody>
      </p:sp>
      <p:sp>
        <p:nvSpPr>
          <p:cNvPr id="16" name="Rechteck 15">
            <a:extLst>
              <a:ext uri="{FF2B5EF4-FFF2-40B4-BE49-F238E27FC236}">
                <a16:creationId xmlns:a16="http://schemas.microsoft.com/office/drawing/2014/main" id="{42AD0F67-811C-4991-AFD1-6C23B59A9941}"/>
              </a:ext>
            </a:extLst>
          </p:cNvPr>
          <p:cNvSpPr/>
          <p:nvPr/>
        </p:nvSpPr>
        <p:spPr>
          <a:xfrm flipH="1">
            <a:off x="4134368" y="4137079"/>
            <a:ext cx="4320000"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Amos aus </a:t>
            </a:r>
            <a:r>
              <a:rPr lang="de-DE" dirty="0" err="1">
                <a:solidFill>
                  <a:schemeClr val="tx1"/>
                </a:solidFill>
              </a:rPr>
              <a:t>Tekoa</a:t>
            </a:r>
            <a:endParaRPr lang="de-DE" dirty="0">
              <a:solidFill>
                <a:schemeClr val="tx1"/>
              </a:solidFill>
            </a:endParaRPr>
          </a:p>
        </p:txBody>
      </p:sp>
      <p:sp>
        <p:nvSpPr>
          <p:cNvPr id="17" name="Legende: mit Linie mit Akzentuierungsbalken 16">
            <a:extLst>
              <a:ext uri="{FF2B5EF4-FFF2-40B4-BE49-F238E27FC236}">
                <a16:creationId xmlns:a16="http://schemas.microsoft.com/office/drawing/2014/main" id="{33ABFF4D-278F-4264-AE4D-9F0BACE6C9BA}"/>
              </a:ext>
            </a:extLst>
          </p:cNvPr>
          <p:cNvSpPr/>
          <p:nvPr/>
        </p:nvSpPr>
        <p:spPr>
          <a:xfrm rot="5400000">
            <a:off x="6165961" y="4413831"/>
            <a:ext cx="1473662" cy="1866216"/>
          </a:xfrm>
          <a:prstGeom prst="accentCallout1">
            <a:avLst>
              <a:gd name="adj1" fmla="val 16063"/>
              <a:gd name="adj2" fmla="val -10521"/>
              <a:gd name="adj3" fmla="val 12140"/>
              <a:gd name="adj4" fmla="val -23404"/>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Amos</a:t>
            </a:r>
            <a:r>
              <a:rPr lang="de-DE" dirty="0">
                <a:solidFill>
                  <a:schemeClr val="tx1"/>
                </a:solidFill>
              </a:rPr>
              <a:t> prophezeit gegen die Gottlosigkeit und Missstände im Volk</a:t>
            </a:r>
          </a:p>
        </p:txBody>
      </p:sp>
      <p:sp>
        <p:nvSpPr>
          <p:cNvPr id="19" name="Legende: mit Linie mit Akzentuierungsbalken 18">
            <a:extLst>
              <a:ext uri="{FF2B5EF4-FFF2-40B4-BE49-F238E27FC236}">
                <a16:creationId xmlns:a16="http://schemas.microsoft.com/office/drawing/2014/main" id="{30B88623-B91B-40A7-99B5-2DCA06018D4A}"/>
              </a:ext>
            </a:extLst>
          </p:cNvPr>
          <p:cNvSpPr/>
          <p:nvPr/>
        </p:nvSpPr>
        <p:spPr>
          <a:xfrm rot="5400000">
            <a:off x="10085924" y="4294508"/>
            <a:ext cx="1524466" cy="2054058"/>
          </a:xfrm>
          <a:prstGeom prst="accentCallout1">
            <a:avLst>
              <a:gd name="adj1" fmla="val 39772"/>
              <a:gd name="adj2" fmla="val -7003"/>
              <a:gd name="adj3" fmla="val 51959"/>
              <a:gd name="adj4" fmla="val -2748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Ussija</a:t>
            </a:r>
            <a:r>
              <a:rPr lang="de-DE" b="1" dirty="0">
                <a:solidFill>
                  <a:schemeClr val="tx1"/>
                </a:solidFill>
              </a:rPr>
              <a:t> </a:t>
            </a:r>
            <a:r>
              <a:rPr lang="de-DE" dirty="0">
                <a:solidFill>
                  <a:schemeClr val="tx1"/>
                </a:solidFill>
              </a:rPr>
              <a:t> überhebt sich und will im Tempel räuchern. Er wird aussätzig bis zum Todestag</a:t>
            </a:r>
            <a:endParaRPr lang="de-DE" b="1" dirty="0">
              <a:solidFill>
                <a:schemeClr val="tx1"/>
              </a:solidFill>
            </a:endParaRPr>
          </a:p>
        </p:txBody>
      </p:sp>
      <p:sp>
        <p:nvSpPr>
          <p:cNvPr id="20" name="Rechteck 19">
            <a:extLst>
              <a:ext uri="{FF2B5EF4-FFF2-40B4-BE49-F238E27FC236}">
                <a16:creationId xmlns:a16="http://schemas.microsoft.com/office/drawing/2014/main" id="{83DBFC45-6830-484C-B2E1-B5C71B6C5C61}"/>
              </a:ext>
            </a:extLst>
          </p:cNvPr>
          <p:cNvSpPr/>
          <p:nvPr/>
        </p:nvSpPr>
        <p:spPr>
          <a:xfrm flipH="1">
            <a:off x="5675900" y="3066235"/>
            <a:ext cx="7135223"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Hoesa</a:t>
            </a:r>
            <a:endParaRPr lang="de-DE" dirty="0">
              <a:solidFill>
                <a:schemeClr val="tx1"/>
              </a:solidFill>
            </a:endParaRPr>
          </a:p>
        </p:txBody>
      </p:sp>
    </p:spTree>
    <p:extLst>
      <p:ext uri="{BB962C8B-B14F-4D97-AF65-F5344CB8AC3E}">
        <p14:creationId xmlns:p14="http://schemas.microsoft.com/office/powerpoint/2010/main" val="2029351409"/>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6" grpId="0" animBg="1"/>
      <p:bldP spid="15" grpId="0" animBg="1"/>
      <p:bldP spid="16" grpId="0" animBg="1"/>
      <p:bldP spid="17"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4B715C9B-B0D0-4FF9-B2CF-FBD2702AEEC9}"/>
              </a:ext>
            </a:extLst>
          </p:cNvPr>
          <p:cNvGrpSpPr/>
          <p:nvPr/>
        </p:nvGrpSpPr>
        <p:grpSpPr>
          <a:xfrm>
            <a:off x="2715572" y="1381815"/>
            <a:ext cx="669466" cy="1094123"/>
            <a:chOff x="2723341" y="1347126"/>
            <a:chExt cx="669466" cy="1419453"/>
          </a:xfrm>
        </p:grpSpPr>
        <p:sp>
          <p:nvSpPr>
            <p:cNvPr id="29" name="Pfeil: nach rechts 28">
              <a:extLst>
                <a:ext uri="{FF2B5EF4-FFF2-40B4-BE49-F238E27FC236}">
                  <a16:creationId xmlns:a16="http://schemas.microsoft.com/office/drawing/2014/main" id="{180FAA21-678B-430C-8759-E941C54EA59F}"/>
                </a:ext>
              </a:extLst>
            </p:cNvPr>
            <p:cNvSpPr/>
            <p:nvPr/>
          </p:nvSpPr>
          <p:spPr>
            <a:xfrm rot="5400000" flipV="1">
              <a:off x="2348347" y="1878034"/>
              <a:ext cx="1419453" cy="357638"/>
            </a:xfrm>
            <a:prstGeom prst="rightArrow">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30" name="Grafik 29">
              <a:extLst>
                <a:ext uri="{FF2B5EF4-FFF2-40B4-BE49-F238E27FC236}">
                  <a16:creationId xmlns:a16="http://schemas.microsoft.com/office/drawing/2014/main" id="{C84FA8DF-DA4A-47F9-A96D-FB24BB9D5325}"/>
                </a:ext>
              </a:extLst>
            </p:cNvPr>
            <p:cNvPicPr>
              <a:picLocks noChangeAspect="1"/>
            </p:cNvPicPr>
            <p:nvPr/>
          </p:nvPicPr>
          <p:blipFill>
            <a:blip r:embed="rId2"/>
            <a:stretch>
              <a:fillRect/>
            </a:stretch>
          </p:blipFill>
          <p:spPr>
            <a:xfrm>
              <a:off x="2723341" y="1600712"/>
              <a:ext cx="669466" cy="550871"/>
            </a:xfrm>
            <a:prstGeom prst="rect">
              <a:avLst/>
            </a:prstGeom>
            <a:effectLst>
              <a:glow rad="101600">
                <a:schemeClr val="bg1">
                  <a:alpha val="60000"/>
                </a:schemeClr>
              </a:glow>
            </a:effectLst>
          </p:spPr>
        </p:pic>
      </p:grpSp>
      <p:sp>
        <p:nvSpPr>
          <p:cNvPr id="19" name="Rechteck 18">
            <a:extLst>
              <a:ext uri="{FF2B5EF4-FFF2-40B4-BE49-F238E27FC236}">
                <a16:creationId xmlns:a16="http://schemas.microsoft.com/office/drawing/2014/main" id="{31D67E60-9DF2-4A9A-9176-79F65AB6A17B}"/>
              </a:ext>
            </a:extLst>
          </p:cNvPr>
          <p:cNvSpPr/>
          <p:nvPr/>
        </p:nvSpPr>
        <p:spPr>
          <a:xfrm>
            <a:off x="-11000" y="1255815"/>
            <a:ext cx="12312000" cy="252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 (</a:t>
            </a:r>
            <a:r>
              <a:rPr lang="de-DE" dirty="0" err="1"/>
              <a:t>Tiglat-Pilieser</a:t>
            </a:r>
            <a:r>
              <a:rPr lang="de-DE" dirty="0"/>
              <a:t>/ </a:t>
            </a:r>
            <a:r>
              <a:rPr lang="de-DE" dirty="0" err="1"/>
              <a:t>Pul</a:t>
            </a:r>
            <a:r>
              <a:rPr lang="de-DE" dirty="0"/>
              <a:t>) </a:t>
            </a:r>
          </a:p>
        </p:txBody>
      </p:sp>
      <p:grpSp>
        <p:nvGrpSpPr>
          <p:cNvPr id="3" name="Gruppieren 2">
            <a:extLst>
              <a:ext uri="{FF2B5EF4-FFF2-40B4-BE49-F238E27FC236}">
                <a16:creationId xmlns:a16="http://schemas.microsoft.com/office/drawing/2014/main" id="{9CF05DEC-F82F-419E-BC4E-7D14B12FC0B5}"/>
              </a:ext>
            </a:extLst>
          </p:cNvPr>
          <p:cNvGrpSpPr/>
          <p:nvPr/>
        </p:nvGrpSpPr>
        <p:grpSpPr>
          <a:xfrm>
            <a:off x="3394659" y="1277904"/>
            <a:ext cx="658595" cy="1211724"/>
            <a:chOff x="3394659" y="1277904"/>
            <a:chExt cx="658595" cy="1211724"/>
          </a:xfrm>
        </p:grpSpPr>
        <p:sp>
          <p:nvSpPr>
            <p:cNvPr id="35" name="Pfeil: nach rechts 34">
              <a:extLst>
                <a:ext uri="{FF2B5EF4-FFF2-40B4-BE49-F238E27FC236}">
                  <a16:creationId xmlns:a16="http://schemas.microsoft.com/office/drawing/2014/main" id="{FB69C31F-FC01-4C1B-A151-0172F7CA446B}"/>
                </a:ext>
              </a:extLst>
            </p:cNvPr>
            <p:cNvSpPr/>
            <p:nvPr/>
          </p:nvSpPr>
          <p:spPr>
            <a:xfrm rot="16200000" flipV="1">
              <a:off x="3172709" y="1763748"/>
              <a:ext cx="1094123" cy="357638"/>
            </a:xfrm>
            <a:prstGeom prst="rightArrow">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34" name="Picture 2" descr="Arm, Waffen, Hand, Hände, Icon, Schütteln">
              <a:extLst>
                <a:ext uri="{FF2B5EF4-FFF2-40B4-BE49-F238E27FC236}">
                  <a16:creationId xmlns:a16="http://schemas.microsoft.com/office/drawing/2014/main" id="{1AD0DEFF-4F21-4BBB-AEB3-3AA7AA275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659" y="1277904"/>
              <a:ext cx="658595" cy="531688"/>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sp>
        <p:nvSpPr>
          <p:cNvPr id="31" name="Rechteck 30">
            <a:extLst>
              <a:ext uri="{FF2B5EF4-FFF2-40B4-BE49-F238E27FC236}">
                <a16:creationId xmlns:a16="http://schemas.microsoft.com/office/drawing/2014/main" id="{A2140932-B487-414E-A127-3F4DC8B2FBF1}"/>
              </a:ext>
            </a:extLst>
          </p:cNvPr>
          <p:cNvSpPr/>
          <p:nvPr/>
        </p:nvSpPr>
        <p:spPr>
          <a:xfrm flipH="1">
            <a:off x="-865240" y="3066235"/>
            <a:ext cx="14119123" cy="237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			</a:t>
            </a:r>
            <a:r>
              <a:rPr lang="de-DE" dirty="0" err="1">
                <a:solidFill>
                  <a:schemeClr val="tx1"/>
                </a:solidFill>
              </a:rPr>
              <a:t>Hoesa</a:t>
            </a:r>
            <a:endParaRPr lang="de-DE" dirty="0">
              <a:solidFill>
                <a:schemeClr val="tx1"/>
              </a:solidFill>
            </a:endParaRPr>
          </a:p>
        </p:txBody>
      </p:sp>
      <p:sp>
        <p:nvSpPr>
          <p:cNvPr id="33" name="Legende: mit Linie mit Akzentuierungsbalken 32">
            <a:extLst>
              <a:ext uri="{FF2B5EF4-FFF2-40B4-BE49-F238E27FC236}">
                <a16:creationId xmlns:a16="http://schemas.microsoft.com/office/drawing/2014/main" id="{57F53D34-5592-4E8D-8EA1-9BC01C320538}"/>
              </a:ext>
            </a:extLst>
          </p:cNvPr>
          <p:cNvSpPr/>
          <p:nvPr/>
        </p:nvSpPr>
        <p:spPr>
          <a:xfrm rot="5400000">
            <a:off x="9979669" y="4538594"/>
            <a:ext cx="1805352" cy="1795970"/>
          </a:xfrm>
          <a:prstGeom prst="accentCallout1">
            <a:avLst>
              <a:gd name="adj1" fmla="val 39772"/>
              <a:gd name="adj2" fmla="val -7003"/>
              <a:gd name="adj3" fmla="val 352073"/>
              <a:gd name="adj4" fmla="val -86975"/>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Pekach</a:t>
            </a:r>
            <a:r>
              <a:rPr lang="de-DE" b="1" dirty="0">
                <a:solidFill>
                  <a:schemeClr val="tx1"/>
                </a:solidFill>
              </a:rPr>
              <a:t>, </a:t>
            </a:r>
            <a:r>
              <a:rPr lang="de-DE" dirty="0">
                <a:solidFill>
                  <a:schemeClr val="tx1"/>
                </a:solidFill>
              </a:rPr>
              <a:t>Israels General macht eine Verschwörung und tötet </a:t>
            </a:r>
            <a:r>
              <a:rPr lang="de-DE" dirty="0" err="1">
                <a:solidFill>
                  <a:schemeClr val="tx1"/>
                </a:solidFill>
              </a:rPr>
              <a:t>Pekachja</a:t>
            </a:r>
            <a:endParaRPr lang="de-DE" b="1" dirty="0">
              <a:solidFill>
                <a:schemeClr val="tx1"/>
              </a:solidFill>
            </a:endParaRPr>
          </a:p>
        </p:txBody>
      </p:sp>
      <p:sp>
        <p:nvSpPr>
          <p:cNvPr id="32" name="Legende: mit Linie mit Akzentuierungsbalken 31">
            <a:extLst>
              <a:ext uri="{FF2B5EF4-FFF2-40B4-BE49-F238E27FC236}">
                <a16:creationId xmlns:a16="http://schemas.microsoft.com/office/drawing/2014/main" id="{677766B5-49C7-41A7-9DF1-461A10275307}"/>
              </a:ext>
            </a:extLst>
          </p:cNvPr>
          <p:cNvSpPr/>
          <p:nvPr/>
        </p:nvSpPr>
        <p:spPr>
          <a:xfrm rot="5400000">
            <a:off x="8230447" y="4505189"/>
            <a:ext cx="1524466" cy="1581894"/>
          </a:xfrm>
          <a:prstGeom prst="accentCallout1">
            <a:avLst>
              <a:gd name="adj1" fmla="val 39772"/>
              <a:gd name="adj2" fmla="val -7003"/>
              <a:gd name="adj3" fmla="val 317406"/>
              <a:gd name="adj4" fmla="val -82029"/>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Pekachja</a:t>
            </a:r>
            <a:r>
              <a:rPr lang="de-DE" b="1" dirty="0">
                <a:solidFill>
                  <a:schemeClr val="tx1"/>
                </a:solidFill>
              </a:rPr>
              <a:t>, </a:t>
            </a:r>
            <a:r>
              <a:rPr lang="de-DE" dirty="0">
                <a:solidFill>
                  <a:schemeClr val="tx1"/>
                </a:solidFill>
              </a:rPr>
              <a:t>Menachems Sohn wird König über Israel</a:t>
            </a:r>
            <a:endParaRPr lang="de-DE" b="1" dirty="0">
              <a:solidFill>
                <a:schemeClr val="tx1"/>
              </a:solidFill>
            </a:endParaRPr>
          </a:p>
        </p:txBody>
      </p:sp>
      <p:sp>
        <p:nvSpPr>
          <p:cNvPr id="26" name="Legende: mit Linie mit Akzentuierungsbalken 25">
            <a:extLst>
              <a:ext uri="{FF2B5EF4-FFF2-40B4-BE49-F238E27FC236}">
                <a16:creationId xmlns:a16="http://schemas.microsoft.com/office/drawing/2014/main" id="{3047FDF6-84B9-424A-B9A0-B7CC2AA9FD3B}"/>
              </a:ext>
            </a:extLst>
          </p:cNvPr>
          <p:cNvSpPr/>
          <p:nvPr/>
        </p:nvSpPr>
        <p:spPr>
          <a:xfrm rot="5400000">
            <a:off x="6030419" y="4368674"/>
            <a:ext cx="1805351" cy="2135810"/>
          </a:xfrm>
          <a:prstGeom prst="accentCallout1">
            <a:avLst>
              <a:gd name="adj1" fmla="val 39772"/>
              <a:gd name="adj2" fmla="val -7003"/>
              <a:gd name="adj3" fmla="val 222381"/>
              <a:gd name="adj4" fmla="val -79146"/>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Pul</a:t>
            </a:r>
            <a:r>
              <a:rPr lang="de-DE" b="1" dirty="0">
                <a:solidFill>
                  <a:schemeClr val="tx1"/>
                </a:solidFill>
              </a:rPr>
              <a:t> </a:t>
            </a:r>
            <a:r>
              <a:rPr lang="de-DE" dirty="0">
                <a:solidFill>
                  <a:schemeClr val="tx1"/>
                </a:solidFill>
              </a:rPr>
              <a:t>(Assyrien) marschiert in Israel ein. Menachem zahlt 1000 Talente Silber und wird als König bestätigt</a:t>
            </a:r>
            <a:endParaRPr lang="de-DE" b="1" dirty="0">
              <a:solidFill>
                <a:schemeClr val="tx1"/>
              </a:solidFill>
            </a:endParaRPr>
          </a:p>
        </p:txBody>
      </p:sp>
      <p:sp>
        <p:nvSpPr>
          <p:cNvPr id="25" name="Legende: mit Linie mit Akzentuierungsbalken 24">
            <a:extLst>
              <a:ext uri="{FF2B5EF4-FFF2-40B4-BE49-F238E27FC236}">
                <a16:creationId xmlns:a16="http://schemas.microsoft.com/office/drawing/2014/main" id="{7F42243B-2623-47C4-AF46-06D3A0377AA8}"/>
              </a:ext>
            </a:extLst>
          </p:cNvPr>
          <p:cNvSpPr/>
          <p:nvPr/>
        </p:nvSpPr>
        <p:spPr>
          <a:xfrm rot="5400000">
            <a:off x="4232158" y="4505189"/>
            <a:ext cx="1524466" cy="1581894"/>
          </a:xfrm>
          <a:prstGeom prst="accentCallout1">
            <a:avLst>
              <a:gd name="adj1" fmla="val 39772"/>
              <a:gd name="adj2" fmla="val -7003"/>
              <a:gd name="adj3" fmla="val 201798"/>
              <a:gd name="adj4" fmla="val -100088"/>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Menachem </a:t>
            </a:r>
            <a:r>
              <a:rPr lang="de-DE" dirty="0">
                <a:solidFill>
                  <a:schemeClr val="tx1"/>
                </a:solidFill>
              </a:rPr>
              <a:t>aus </a:t>
            </a:r>
            <a:r>
              <a:rPr lang="de-DE" dirty="0" err="1">
                <a:solidFill>
                  <a:schemeClr val="tx1"/>
                </a:solidFill>
              </a:rPr>
              <a:t>Tirza</a:t>
            </a:r>
            <a:r>
              <a:rPr lang="de-DE" dirty="0">
                <a:solidFill>
                  <a:schemeClr val="tx1"/>
                </a:solidFill>
              </a:rPr>
              <a:t> tötet </a:t>
            </a:r>
            <a:r>
              <a:rPr lang="de-DE" dirty="0" err="1">
                <a:solidFill>
                  <a:schemeClr val="tx1"/>
                </a:solidFill>
              </a:rPr>
              <a:t>Schallum</a:t>
            </a:r>
            <a:r>
              <a:rPr lang="de-DE" dirty="0">
                <a:solidFill>
                  <a:schemeClr val="tx1"/>
                </a:solidFill>
              </a:rPr>
              <a:t> und wird König </a:t>
            </a:r>
            <a:endParaRPr lang="de-DE" b="1" dirty="0">
              <a:solidFill>
                <a:schemeClr val="tx1"/>
              </a:solidFill>
            </a:endParaRPr>
          </a:p>
        </p:txBody>
      </p:sp>
      <p:sp>
        <p:nvSpPr>
          <p:cNvPr id="22" name="Legende: mit Linie mit Akzentuierungsbalken 21">
            <a:extLst>
              <a:ext uri="{FF2B5EF4-FFF2-40B4-BE49-F238E27FC236}">
                <a16:creationId xmlns:a16="http://schemas.microsoft.com/office/drawing/2014/main" id="{ADC2A757-A7F4-4A8E-9D0B-25AFB2CE3D89}"/>
              </a:ext>
            </a:extLst>
          </p:cNvPr>
          <p:cNvSpPr/>
          <p:nvPr/>
        </p:nvSpPr>
        <p:spPr>
          <a:xfrm rot="5400000">
            <a:off x="2288072" y="4293189"/>
            <a:ext cx="1524466" cy="2005898"/>
          </a:xfrm>
          <a:prstGeom prst="accentCallout1">
            <a:avLst>
              <a:gd name="adj1" fmla="val 39772"/>
              <a:gd name="adj2" fmla="val -7003"/>
              <a:gd name="adj3" fmla="val 157333"/>
              <a:gd name="adj4" fmla="val -69520"/>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Schallum</a:t>
            </a:r>
            <a:r>
              <a:rPr lang="de-DE" b="1" dirty="0">
                <a:solidFill>
                  <a:schemeClr val="tx1"/>
                </a:solidFill>
              </a:rPr>
              <a:t> </a:t>
            </a:r>
            <a:r>
              <a:rPr lang="de-DE" dirty="0">
                <a:solidFill>
                  <a:schemeClr val="tx1"/>
                </a:solidFill>
              </a:rPr>
              <a:t>macht eine öffentliche Verschwörung und tötet Sacharja vor dem Volk</a:t>
            </a:r>
            <a:endParaRPr lang="de-DE" b="1" dirty="0">
              <a:solidFill>
                <a:schemeClr val="tx1"/>
              </a:solidFill>
            </a:endParaRPr>
          </a:p>
        </p:txBody>
      </p:sp>
      <p:sp>
        <p:nvSpPr>
          <p:cNvPr id="21" name="Legende: mit Linie mit Akzentuierungsbalken 20">
            <a:extLst>
              <a:ext uri="{FF2B5EF4-FFF2-40B4-BE49-F238E27FC236}">
                <a16:creationId xmlns:a16="http://schemas.microsoft.com/office/drawing/2014/main" id="{773ADB8B-45A9-4A7F-A55C-14DDCB44D971}"/>
              </a:ext>
            </a:extLst>
          </p:cNvPr>
          <p:cNvSpPr/>
          <p:nvPr/>
        </p:nvSpPr>
        <p:spPr>
          <a:xfrm rot="5400000">
            <a:off x="251401" y="4442871"/>
            <a:ext cx="1524466" cy="1706531"/>
          </a:xfrm>
          <a:prstGeom prst="accentCallout1">
            <a:avLst>
              <a:gd name="adj1" fmla="val 39772"/>
              <a:gd name="adj2" fmla="val -7003"/>
              <a:gd name="adj3" fmla="val 78365"/>
              <a:gd name="adj4" fmla="val -84131"/>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Sacharja</a:t>
            </a:r>
            <a:r>
              <a:rPr lang="de-DE" dirty="0">
                <a:solidFill>
                  <a:schemeClr val="tx1"/>
                </a:solidFill>
              </a:rPr>
              <a:t>, letzter der Dynastie Jehus wird für 6 Monate König</a:t>
            </a:r>
            <a:endParaRPr lang="de-DE" b="1" dirty="0">
              <a:solidFill>
                <a:schemeClr val="tx1"/>
              </a:solidFill>
            </a:endParaRPr>
          </a:p>
        </p:txBody>
      </p:sp>
      <p:sp>
        <p:nvSpPr>
          <p:cNvPr id="2" name="Titel 1">
            <a:extLst>
              <a:ext uri="{FF2B5EF4-FFF2-40B4-BE49-F238E27FC236}">
                <a16:creationId xmlns:a16="http://schemas.microsoft.com/office/drawing/2014/main" id="{D880E250-54A1-4F9C-A21A-83AB1F469F1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5401BDCD-497B-40CC-9CF0-A92FAABFF7EB}"/>
              </a:ext>
            </a:extLst>
          </p:cNvPr>
          <p:cNvSpPr/>
          <p:nvPr/>
        </p:nvSpPr>
        <p:spPr>
          <a:xfrm>
            <a:off x="-12621600" y="3600000"/>
            <a:ext cx="1872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err="1">
                <a:solidFill>
                  <a:schemeClr val="tx1"/>
                </a:solidFill>
              </a:rPr>
              <a:t>Ussija</a:t>
            </a:r>
            <a:r>
              <a:rPr lang="de-DE" dirty="0">
                <a:solidFill>
                  <a:schemeClr val="tx1"/>
                </a:solidFill>
              </a:rPr>
              <a:t> (52)</a:t>
            </a:r>
          </a:p>
        </p:txBody>
      </p:sp>
      <p:sp>
        <p:nvSpPr>
          <p:cNvPr id="12" name="Rechteck 11">
            <a:extLst>
              <a:ext uri="{FF2B5EF4-FFF2-40B4-BE49-F238E27FC236}">
                <a16:creationId xmlns:a16="http://schemas.microsoft.com/office/drawing/2014/main" id="{34C4EE22-5051-4510-BDAE-5942E0BBD0BD}"/>
              </a:ext>
            </a:extLst>
          </p:cNvPr>
          <p:cNvSpPr/>
          <p:nvPr/>
        </p:nvSpPr>
        <p:spPr>
          <a:xfrm>
            <a:off x="586072" y="2520000"/>
            <a:ext cx="3960000" cy="379562"/>
          </a:xfrm>
          <a:prstGeom prst="rect">
            <a:avLst/>
          </a:prstGeom>
          <a:solidFill>
            <a:srgbClr val="7030A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Menachem (10)</a:t>
            </a:r>
          </a:p>
        </p:txBody>
      </p:sp>
      <p:sp>
        <p:nvSpPr>
          <p:cNvPr id="5" name="Rechteck 4">
            <a:extLst>
              <a:ext uri="{FF2B5EF4-FFF2-40B4-BE49-F238E27FC236}">
                <a16:creationId xmlns:a16="http://schemas.microsoft.com/office/drawing/2014/main" id="{94052D46-C896-4CA9-9295-138121535317}"/>
              </a:ext>
            </a:extLst>
          </p:cNvPr>
          <p:cNvSpPr/>
          <p:nvPr/>
        </p:nvSpPr>
        <p:spPr>
          <a:xfrm>
            <a:off x="-3819600" y="2520000"/>
            <a:ext cx="4227975" cy="379562"/>
          </a:xfrm>
          <a:prstGeom prst="rect">
            <a:avLst/>
          </a:prstGeom>
          <a:solidFill>
            <a:schemeClr val="tx2">
              <a:lumMod val="20000"/>
              <a:lumOff val="8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solidFill>
                <a:schemeClr val="tx1"/>
              </a:solidFill>
            </a:endParaRPr>
          </a:p>
        </p:txBody>
      </p:sp>
      <p:grpSp>
        <p:nvGrpSpPr>
          <p:cNvPr id="8" name="Gruppieren 7">
            <a:extLst>
              <a:ext uri="{FF2B5EF4-FFF2-40B4-BE49-F238E27FC236}">
                <a16:creationId xmlns:a16="http://schemas.microsoft.com/office/drawing/2014/main" id="{222EB3DC-BAD7-4CAF-B33C-D692A72648AF}"/>
              </a:ext>
            </a:extLst>
          </p:cNvPr>
          <p:cNvGrpSpPr/>
          <p:nvPr/>
        </p:nvGrpSpPr>
        <p:grpSpPr>
          <a:xfrm>
            <a:off x="0" y="2520000"/>
            <a:ext cx="2047356" cy="729781"/>
            <a:chOff x="6210587" y="2678744"/>
            <a:chExt cx="2047356" cy="729781"/>
          </a:xfrm>
        </p:grpSpPr>
        <p:sp>
          <p:nvSpPr>
            <p:cNvPr id="9" name="Rechteck 8">
              <a:extLst>
                <a:ext uri="{FF2B5EF4-FFF2-40B4-BE49-F238E27FC236}">
                  <a16:creationId xmlns:a16="http://schemas.microsoft.com/office/drawing/2014/main" id="{B9647ED2-0328-4D2D-95CC-B79A6494D4CB}"/>
                </a:ext>
              </a:extLst>
            </p:cNvPr>
            <p:cNvSpPr/>
            <p:nvPr/>
          </p:nvSpPr>
          <p:spPr>
            <a:xfrm>
              <a:off x="6616660" y="2678744"/>
              <a:ext cx="180000"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7C110CA7-AB81-4564-998F-526F01CA2A56}"/>
                </a:ext>
              </a:extLst>
            </p:cNvPr>
            <p:cNvSpPr txBox="1"/>
            <p:nvPr/>
          </p:nvSpPr>
          <p:spPr>
            <a:xfrm>
              <a:off x="6210587" y="3039193"/>
              <a:ext cx="2047356" cy="369332"/>
            </a:xfrm>
            <a:prstGeom prst="rect">
              <a:avLst/>
            </a:prstGeom>
            <a:noFill/>
            <a:ln>
              <a:noFill/>
            </a:ln>
          </p:spPr>
          <p:txBody>
            <a:bodyPr wrap="none" rtlCol="0">
              <a:spAutoFit/>
            </a:bodyPr>
            <a:lstStyle/>
            <a:p>
              <a:r>
                <a:rPr lang="de-DE" dirty="0"/>
                <a:t>Sacharja 6 Monate</a:t>
              </a:r>
            </a:p>
          </p:txBody>
        </p:sp>
      </p:grpSp>
      <p:sp>
        <p:nvSpPr>
          <p:cNvPr id="11" name="Legende: mit gebogener Linie mit Akzentuierungsbalken 10">
            <a:extLst>
              <a:ext uri="{FF2B5EF4-FFF2-40B4-BE49-F238E27FC236}">
                <a16:creationId xmlns:a16="http://schemas.microsoft.com/office/drawing/2014/main" id="{B2A60933-66AD-4F09-A23B-36B318CEDD6B}"/>
              </a:ext>
            </a:extLst>
          </p:cNvPr>
          <p:cNvSpPr/>
          <p:nvPr/>
        </p:nvSpPr>
        <p:spPr>
          <a:xfrm>
            <a:off x="586072" y="3132736"/>
            <a:ext cx="2347627" cy="345778"/>
          </a:xfrm>
          <a:prstGeom prst="accentCallout2">
            <a:avLst>
              <a:gd name="adj1" fmla="val 51805"/>
              <a:gd name="adj2" fmla="val 7716"/>
              <a:gd name="adj3" fmla="val -68481"/>
              <a:gd name="adj4" fmla="val 41"/>
              <a:gd name="adj5" fmla="val -176968"/>
              <a:gd name="adj6" fmla="val 133"/>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err="1">
                <a:solidFill>
                  <a:schemeClr val="tx1"/>
                </a:solidFill>
              </a:rPr>
              <a:t>Schallum</a:t>
            </a:r>
            <a:r>
              <a:rPr lang="de-DE" dirty="0">
                <a:solidFill>
                  <a:schemeClr val="tx1"/>
                </a:solidFill>
              </a:rPr>
              <a:t> 1 Monat</a:t>
            </a:r>
          </a:p>
        </p:txBody>
      </p:sp>
      <p:sp>
        <p:nvSpPr>
          <p:cNvPr id="6" name="Pfeil: nach rechts 5">
            <a:extLst>
              <a:ext uri="{FF2B5EF4-FFF2-40B4-BE49-F238E27FC236}">
                <a16:creationId xmlns:a16="http://schemas.microsoft.com/office/drawing/2014/main" id="{50AD573A-737F-4E9F-A547-41D795A8A102}"/>
              </a:ext>
            </a:extLst>
          </p:cNvPr>
          <p:cNvSpPr/>
          <p:nvPr/>
        </p:nvSpPr>
        <p:spPr>
          <a:xfrm>
            <a:off x="-314324" y="1925717"/>
            <a:ext cx="900396"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grpSp>
        <p:nvGrpSpPr>
          <p:cNvPr id="14" name="Gruppieren 13">
            <a:extLst>
              <a:ext uri="{FF2B5EF4-FFF2-40B4-BE49-F238E27FC236}">
                <a16:creationId xmlns:a16="http://schemas.microsoft.com/office/drawing/2014/main" id="{FDF2A7A9-C5A9-4C77-9CE1-68FF37BE425B}"/>
              </a:ext>
            </a:extLst>
          </p:cNvPr>
          <p:cNvGrpSpPr/>
          <p:nvPr/>
        </p:nvGrpSpPr>
        <p:grpSpPr>
          <a:xfrm>
            <a:off x="4203444" y="2520000"/>
            <a:ext cx="1405256" cy="748894"/>
            <a:chOff x="6957920" y="2678744"/>
            <a:chExt cx="1405256" cy="748894"/>
          </a:xfrm>
        </p:grpSpPr>
        <p:sp>
          <p:nvSpPr>
            <p:cNvPr id="15" name="Rechteck 14">
              <a:extLst>
                <a:ext uri="{FF2B5EF4-FFF2-40B4-BE49-F238E27FC236}">
                  <a16:creationId xmlns:a16="http://schemas.microsoft.com/office/drawing/2014/main" id="{05949B9A-5AF8-419C-98DD-1F73A1542E31}"/>
                </a:ext>
              </a:extLst>
            </p:cNvPr>
            <p:cNvSpPr/>
            <p:nvPr/>
          </p:nvSpPr>
          <p:spPr>
            <a:xfrm>
              <a:off x="7300548" y="2678744"/>
              <a:ext cx="720000" cy="379562"/>
            </a:xfrm>
            <a:prstGeom prst="rect">
              <a:avLst/>
            </a:prstGeom>
            <a:solidFill>
              <a:srgbClr val="9966FF"/>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DA58DD50-D7A9-4BB3-B195-5096750535EE}"/>
                </a:ext>
              </a:extLst>
            </p:cNvPr>
            <p:cNvSpPr txBox="1"/>
            <p:nvPr/>
          </p:nvSpPr>
          <p:spPr>
            <a:xfrm>
              <a:off x="6957920" y="3058306"/>
              <a:ext cx="1405256" cy="369332"/>
            </a:xfrm>
            <a:prstGeom prst="rect">
              <a:avLst/>
            </a:prstGeom>
            <a:noFill/>
            <a:ln>
              <a:noFill/>
            </a:ln>
          </p:spPr>
          <p:txBody>
            <a:bodyPr wrap="none" rtlCol="0">
              <a:spAutoFit/>
            </a:bodyPr>
            <a:lstStyle/>
            <a:p>
              <a:pPr algn="ctr"/>
              <a:r>
                <a:rPr lang="de-DE" dirty="0" err="1"/>
                <a:t>Pekachja</a:t>
              </a:r>
              <a:r>
                <a:rPr lang="de-DE" dirty="0"/>
                <a:t> (2)</a:t>
              </a:r>
            </a:p>
          </p:txBody>
        </p:sp>
      </p:grpSp>
      <p:sp>
        <p:nvSpPr>
          <p:cNvPr id="20" name="Rechteck 19">
            <a:extLst>
              <a:ext uri="{FF2B5EF4-FFF2-40B4-BE49-F238E27FC236}">
                <a16:creationId xmlns:a16="http://schemas.microsoft.com/office/drawing/2014/main" id="{72BAAEC2-8E09-4D2F-B696-75EDB4E10EA6}"/>
              </a:ext>
            </a:extLst>
          </p:cNvPr>
          <p:cNvSpPr/>
          <p:nvPr/>
        </p:nvSpPr>
        <p:spPr>
          <a:xfrm>
            <a:off x="5266072" y="2520000"/>
            <a:ext cx="7192628" cy="379562"/>
          </a:xfrm>
          <a:prstGeom prst="rect">
            <a:avLst/>
          </a:prstGeom>
          <a:solidFill>
            <a:srgbClr val="FF99FF"/>
          </a:solidFill>
          <a:ln>
            <a:solidFill>
              <a:srgbClr val="CC00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solidFill>
                  <a:schemeClr val="tx1"/>
                </a:solidFill>
              </a:rPr>
              <a:t>Pekach</a:t>
            </a:r>
            <a:r>
              <a:rPr lang="de-DE" dirty="0">
                <a:solidFill>
                  <a:schemeClr val="tx1"/>
                </a:solidFill>
              </a:rPr>
              <a:t> 20</a:t>
            </a:r>
          </a:p>
        </p:txBody>
      </p:sp>
      <p:sp>
        <p:nvSpPr>
          <p:cNvPr id="28" name="Pfeil: nach rechts 27">
            <a:extLst>
              <a:ext uri="{FF2B5EF4-FFF2-40B4-BE49-F238E27FC236}">
                <a16:creationId xmlns:a16="http://schemas.microsoft.com/office/drawing/2014/main" id="{3DB4A4A7-5583-4F0E-BBA7-134BE032DDAB}"/>
              </a:ext>
            </a:extLst>
          </p:cNvPr>
          <p:cNvSpPr/>
          <p:nvPr/>
        </p:nvSpPr>
        <p:spPr>
          <a:xfrm>
            <a:off x="586072" y="1945194"/>
            <a:ext cx="4680000" cy="514063"/>
          </a:xfrm>
          <a:prstGeom prst="rightArrow">
            <a:avLst/>
          </a:prstGeom>
          <a:solidFill>
            <a:srgbClr val="7030A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Dynastie: Menachem</a:t>
            </a:r>
          </a:p>
        </p:txBody>
      </p:sp>
      <p:sp>
        <p:nvSpPr>
          <p:cNvPr id="18" name="Rechteck 17">
            <a:extLst>
              <a:ext uri="{FF2B5EF4-FFF2-40B4-BE49-F238E27FC236}">
                <a16:creationId xmlns:a16="http://schemas.microsoft.com/office/drawing/2014/main" id="{C9355FC2-2410-4D4F-978F-6214E201644F}"/>
              </a:ext>
            </a:extLst>
          </p:cNvPr>
          <p:cNvSpPr/>
          <p:nvPr/>
        </p:nvSpPr>
        <p:spPr>
          <a:xfrm>
            <a:off x="-11000" y="898547"/>
            <a:ext cx="1231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Rezin</a:t>
            </a:r>
            <a:r>
              <a:rPr lang="de-DE" dirty="0"/>
              <a:t>) </a:t>
            </a:r>
          </a:p>
        </p:txBody>
      </p:sp>
    </p:spTree>
    <p:extLst>
      <p:ext uri="{BB962C8B-B14F-4D97-AF65-F5344CB8AC3E}">
        <p14:creationId xmlns:p14="http://schemas.microsoft.com/office/powerpoint/2010/main" val="3160910305"/>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down)">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26" grpId="0" animBg="1"/>
      <p:bldP spid="25" grpId="0" animBg="1"/>
      <p:bldP spid="22" grpId="0" animBg="1"/>
      <p:bldP spid="21" grpId="0" animBg="1"/>
      <p:bldP spid="12" grpId="0" animBg="1"/>
      <p:bldP spid="11" grpId="0" animBg="1"/>
      <p:bldP spid="20"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egende: mit Linie mit Akzentuierungsbalken 42">
            <a:extLst>
              <a:ext uri="{FF2B5EF4-FFF2-40B4-BE49-F238E27FC236}">
                <a16:creationId xmlns:a16="http://schemas.microsoft.com/office/drawing/2014/main" id="{25233191-7762-41CD-A061-2E4CEAD63BB1}"/>
              </a:ext>
            </a:extLst>
          </p:cNvPr>
          <p:cNvSpPr/>
          <p:nvPr/>
        </p:nvSpPr>
        <p:spPr>
          <a:xfrm rot="5400000">
            <a:off x="8630717" y="4717121"/>
            <a:ext cx="1805352" cy="1795970"/>
          </a:xfrm>
          <a:prstGeom prst="accentCallout1">
            <a:avLst>
              <a:gd name="adj1" fmla="val 39772"/>
              <a:gd name="adj2" fmla="val -7003"/>
              <a:gd name="adj3" fmla="val -32359"/>
              <a:gd name="adj4" fmla="val -96007"/>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Pekach</a:t>
            </a:r>
            <a:r>
              <a:rPr lang="de-DE" b="1" dirty="0">
                <a:solidFill>
                  <a:schemeClr val="tx1"/>
                </a:solidFill>
              </a:rPr>
              <a:t> </a:t>
            </a:r>
            <a:r>
              <a:rPr lang="de-DE" dirty="0">
                <a:solidFill>
                  <a:schemeClr val="tx1"/>
                </a:solidFill>
              </a:rPr>
              <a:t>verbündet sich mit dem </a:t>
            </a:r>
            <a:r>
              <a:rPr lang="de-DE" dirty="0" err="1">
                <a:solidFill>
                  <a:schemeClr val="tx1"/>
                </a:solidFill>
              </a:rPr>
              <a:t>Aramäerkönig</a:t>
            </a:r>
            <a:r>
              <a:rPr lang="de-DE" dirty="0">
                <a:solidFill>
                  <a:schemeClr val="tx1"/>
                </a:solidFill>
              </a:rPr>
              <a:t> </a:t>
            </a:r>
            <a:r>
              <a:rPr lang="de-DE" dirty="0" err="1">
                <a:solidFill>
                  <a:schemeClr val="tx1"/>
                </a:solidFill>
              </a:rPr>
              <a:t>Rezin</a:t>
            </a:r>
            <a:r>
              <a:rPr lang="de-DE" dirty="0">
                <a:solidFill>
                  <a:schemeClr val="tx1"/>
                </a:solidFill>
              </a:rPr>
              <a:t> und zieht gegen </a:t>
            </a:r>
            <a:r>
              <a:rPr lang="de-DE" dirty="0" err="1">
                <a:solidFill>
                  <a:schemeClr val="tx1"/>
                </a:solidFill>
              </a:rPr>
              <a:t>Juda</a:t>
            </a:r>
            <a:endParaRPr lang="de-DE" b="1" dirty="0">
              <a:solidFill>
                <a:schemeClr val="tx1"/>
              </a:solidFill>
            </a:endParaRPr>
          </a:p>
        </p:txBody>
      </p:sp>
      <p:grpSp>
        <p:nvGrpSpPr>
          <p:cNvPr id="27" name="Gruppieren 26">
            <a:extLst>
              <a:ext uri="{FF2B5EF4-FFF2-40B4-BE49-F238E27FC236}">
                <a16:creationId xmlns:a16="http://schemas.microsoft.com/office/drawing/2014/main" id="{4B715C9B-B0D0-4FF9-B2CF-FBD2702AEEC9}"/>
              </a:ext>
            </a:extLst>
          </p:cNvPr>
          <p:cNvGrpSpPr/>
          <p:nvPr/>
        </p:nvGrpSpPr>
        <p:grpSpPr>
          <a:xfrm>
            <a:off x="2715572" y="1381815"/>
            <a:ext cx="669466" cy="1094123"/>
            <a:chOff x="2723341" y="1347126"/>
            <a:chExt cx="669466" cy="1419453"/>
          </a:xfrm>
        </p:grpSpPr>
        <p:sp>
          <p:nvSpPr>
            <p:cNvPr id="29" name="Pfeil: nach rechts 28">
              <a:extLst>
                <a:ext uri="{FF2B5EF4-FFF2-40B4-BE49-F238E27FC236}">
                  <a16:creationId xmlns:a16="http://schemas.microsoft.com/office/drawing/2014/main" id="{180FAA21-678B-430C-8759-E941C54EA59F}"/>
                </a:ext>
              </a:extLst>
            </p:cNvPr>
            <p:cNvSpPr/>
            <p:nvPr/>
          </p:nvSpPr>
          <p:spPr>
            <a:xfrm rot="5400000" flipV="1">
              <a:off x="2348347" y="1878034"/>
              <a:ext cx="1419453" cy="357638"/>
            </a:xfrm>
            <a:prstGeom prst="rightArrow">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30" name="Grafik 29">
              <a:extLst>
                <a:ext uri="{FF2B5EF4-FFF2-40B4-BE49-F238E27FC236}">
                  <a16:creationId xmlns:a16="http://schemas.microsoft.com/office/drawing/2014/main" id="{C84FA8DF-DA4A-47F9-A96D-FB24BB9D5325}"/>
                </a:ext>
              </a:extLst>
            </p:cNvPr>
            <p:cNvPicPr>
              <a:picLocks noChangeAspect="1"/>
            </p:cNvPicPr>
            <p:nvPr/>
          </p:nvPicPr>
          <p:blipFill>
            <a:blip r:embed="rId2"/>
            <a:stretch>
              <a:fillRect/>
            </a:stretch>
          </p:blipFill>
          <p:spPr>
            <a:xfrm>
              <a:off x="2723341" y="1600712"/>
              <a:ext cx="669466" cy="550871"/>
            </a:xfrm>
            <a:prstGeom prst="rect">
              <a:avLst/>
            </a:prstGeom>
            <a:effectLst>
              <a:glow rad="101600">
                <a:schemeClr val="bg1">
                  <a:alpha val="60000"/>
                </a:schemeClr>
              </a:glow>
            </a:effectLst>
          </p:spPr>
        </p:pic>
      </p:grpSp>
      <p:sp>
        <p:nvSpPr>
          <p:cNvPr id="19" name="Rechteck 18">
            <a:extLst>
              <a:ext uri="{FF2B5EF4-FFF2-40B4-BE49-F238E27FC236}">
                <a16:creationId xmlns:a16="http://schemas.microsoft.com/office/drawing/2014/main" id="{31D67E60-9DF2-4A9A-9176-79F65AB6A17B}"/>
              </a:ext>
            </a:extLst>
          </p:cNvPr>
          <p:cNvSpPr/>
          <p:nvPr/>
        </p:nvSpPr>
        <p:spPr>
          <a:xfrm>
            <a:off x="-11000" y="1255815"/>
            <a:ext cx="12312000" cy="252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 (</a:t>
            </a:r>
            <a:r>
              <a:rPr lang="de-DE" dirty="0" err="1"/>
              <a:t>Tiglat-Pilieser</a:t>
            </a:r>
            <a:r>
              <a:rPr lang="de-DE" dirty="0"/>
              <a:t>/ </a:t>
            </a:r>
            <a:r>
              <a:rPr lang="de-DE" dirty="0" err="1"/>
              <a:t>Pul</a:t>
            </a:r>
            <a:r>
              <a:rPr lang="de-DE" dirty="0"/>
              <a:t>) </a:t>
            </a:r>
          </a:p>
        </p:txBody>
      </p:sp>
      <p:sp>
        <p:nvSpPr>
          <p:cNvPr id="31" name="Rechteck 30">
            <a:extLst>
              <a:ext uri="{FF2B5EF4-FFF2-40B4-BE49-F238E27FC236}">
                <a16:creationId xmlns:a16="http://schemas.microsoft.com/office/drawing/2014/main" id="{A2140932-B487-414E-A127-3F4DC8B2FBF1}"/>
              </a:ext>
            </a:extLst>
          </p:cNvPr>
          <p:cNvSpPr/>
          <p:nvPr/>
        </p:nvSpPr>
        <p:spPr>
          <a:xfrm flipH="1">
            <a:off x="-865240" y="3066235"/>
            <a:ext cx="14119123" cy="237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			</a:t>
            </a:r>
            <a:r>
              <a:rPr lang="de-DE" dirty="0" err="1">
                <a:solidFill>
                  <a:schemeClr val="tx1"/>
                </a:solidFill>
              </a:rPr>
              <a:t>Hoesa</a:t>
            </a:r>
            <a:endParaRPr lang="de-DE" dirty="0">
              <a:solidFill>
                <a:schemeClr val="tx1"/>
              </a:solidFill>
            </a:endParaRPr>
          </a:p>
        </p:txBody>
      </p:sp>
      <p:sp>
        <p:nvSpPr>
          <p:cNvPr id="2" name="Titel 1">
            <a:extLst>
              <a:ext uri="{FF2B5EF4-FFF2-40B4-BE49-F238E27FC236}">
                <a16:creationId xmlns:a16="http://schemas.microsoft.com/office/drawing/2014/main" id="{D880E250-54A1-4F9C-A21A-83AB1F469F1B}"/>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5401BDCD-497B-40CC-9CF0-A92FAABFF7EB}"/>
              </a:ext>
            </a:extLst>
          </p:cNvPr>
          <p:cNvSpPr/>
          <p:nvPr/>
        </p:nvSpPr>
        <p:spPr>
          <a:xfrm>
            <a:off x="-12621600" y="3600000"/>
            <a:ext cx="1872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err="1">
                <a:solidFill>
                  <a:schemeClr val="tx1"/>
                </a:solidFill>
              </a:rPr>
              <a:t>Ussija</a:t>
            </a:r>
            <a:r>
              <a:rPr lang="de-DE" dirty="0">
                <a:solidFill>
                  <a:schemeClr val="tx1"/>
                </a:solidFill>
              </a:rPr>
              <a:t> (52)</a:t>
            </a:r>
          </a:p>
        </p:txBody>
      </p:sp>
      <p:sp>
        <p:nvSpPr>
          <p:cNvPr id="12" name="Rechteck 11">
            <a:extLst>
              <a:ext uri="{FF2B5EF4-FFF2-40B4-BE49-F238E27FC236}">
                <a16:creationId xmlns:a16="http://schemas.microsoft.com/office/drawing/2014/main" id="{34C4EE22-5051-4510-BDAE-5942E0BBD0BD}"/>
              </a:ext>
            </a:extLst>
          </p:cNvPr>
          <p:cNvSpPr/>
          <p:nvPr/>
        </p:nvSpPr>
        <p:spPr>
          <a:xfrm>
            <a:off x="586072" y="2520000"/>
            <a:ext cx="3960000" cy="379562"/>
          </a:xfrm>
          <a:prstGeom prst="rect">
            <a:avLst/>
          </a:prstGeom>
          <a:solidFill>
            <a:srgbClr val="7030A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Menachem (10)</a:t>
            </a:r>
          </a:p>
        </p:txBody>
      </p:sp>
      <p:sp>
        <p:nvSpPr>
          <p:cNvPr id="5" name="Rechteck 4">
            <a:extLst>
              <a:ext uri="{FF2B5EF4-FFF2-40B4-BE49-F238E27FC236}">
                <a16:creationId xmlns:a16="http://schemas.microsoft.com/office/drawing/2014/main" id="{94052D46-C896-4CA9-9295-138121535317}"/>
              </a:ext>
            </a:extLst>
          </p:cNvPr>
          <p:cNvSpPr/>
          <p:nvPr/>
        </p:nvSpPr>
        <p:spPr>
          <a:xfrm>
            <a:off x="-3819600" y="2520000"/>
            <a:ext cx="4227975" cy="379562"/>
          </a:xfrm>
          <a:prstGeom prst="rect">
            <a:avLst/>
          </a:prstGeom>
          <a:solidFill>
            <a:schemeClr val="tx2">
              <a:lumMod val="20000"/>
              <a:lumOff val="8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solidFill>
                <a:schemeClr val="tx1"/>
              </a:solidFill>
            </a:endParaRPr>
          </a:p>
        </p:txBody>
      </p:sp>
      <p:grpSp>
        <p:nvGrpSpPr>
          <p:cNvPr id="8" name="Gruppieren 7">
            <a:extLst>
              <a:ext uri="{FF2B5EF4-FFF2-40B4-BE49-F238E27FC236}">
                <a16:creationId xmlns:a16="http://schemas.microsoft.com/office/drawing/2014/main" id="{222EB3DC-BAD7-4CAF-B33C-D692A72648AF}"/>
              </a:ext>
            </a:extLst>
          </p:cNvPr>
          <p:cNvGrpSpPr/>
          <p:nvPr/>
        </p:nvGrpSpPr>
        <p:grpSpPr>
          <a:xfrm>
            <a:off x="0" y="2520000"/>
            <a:ext cx="2047356" cy="729781"/>
            <a:chOff x="6210587" y="2678744"/>
            <a:chExt cx="2047356" cy="729781"/>
          </a:xfrm>
        </p:grpSpPr>
        <p:sp>
          <p:nvSpPr>
            <p:cNvPr id="9" name="Rechteck 8">
              <a:extLst>
                <a:ext uri="{FF2B5EF4-FFF2-40B4-BE49-F238E27FC236}">
                  <a16:creationId xmlns:a16="http://schemas.microsoft.com/office/drawing/2014/main" id="{B9647ED2-0328-4D2D-95CC-B79A6494D4CB}"/>
                </a:ext>
              </a:extLst>
            </p:cNvPr>
            <p:cNvSpPr/>
            <p:nvPr/>
          </p:nvSpPr>
          <p:spPr>
            <a:xfrm>
              <a:off x="6616660" y="2678744"/>
              <a:ext cx="180000" cy="379562"/>
            </a:xfrm>
            <a:prstGeom prst="rect">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7C110CA7-AB81-4564-998F-526F01CA2A56}"/>
                </a:ext>
              </a:extLst>
            </p:cNvPr>
            <p:cNvSpPr txBox="1"/>
            <p:nvPr/>
          </p:nvSpPr>
          <p:spPr>
            <a:xfrm>
              <a:off x="6210587" y="3039193"/>
              <a:ext cx="2047356" cy="369332"/>
            </a:xfrm>
            <a:prstGeom prst="rect">
              <a:avLst/>
            </a:prstGeom>
            <a:noFill/>
            <a:ln>
              <a:noFill/>
            </a:ln>
          </p:spPr>
          <p:txBody>
            <a:bodyPr wrap="none" rtlCol="0">
              <a:spAutoFit/>
            </a:bodyPr>
            <a:lstStyle/>
            <a:p>
              <a:r>
                <a:rPr lang="de-DE" dirty="0"/>
                <a:t>Sacharja 6 Monate</a:t>
              </a:r>
            </a:p>
          </p:txBody>
        </p:sp>
      </p:grpSp>
      <p:sp>
        <p:nvSpPr>
          <p:cNvPr id="11" name="Legende: mit gebogener Linie mit Akzentuierungsbalken 10">
            <a:extLst>
              <a:ext uri="{FF2B5EF4-FFF2-40B4-BE49-F238E27FC236}">
                <a16:creationId xmlns:a16="http://schemas.microsoft.com/office/drawing/2014/main" id="{B2A60933-66AD-4F09-A23B-36B318CEDD6B}"/>
              </a:ext>
            </a:extLst>
          </p:cNvPr>
          <p:cNvSpPr/>
          <p:nvPr/>
        </p:nvSpPr>
        <p:spPr>
          <a:xfrm>
            <a:off x="586072" y="3132736"/>
            <a:ext cx="2347627" cy="345778"/>
          </a:xfrm>
          <a:prstGeom prst="accentCallout2">
            <a:avLst>
              <a:gd name="adj1" fmla="val 51805"/>
              <a:gd name="adj2" fmla="val 7716"/>
              <a:gd name="adj3" fmla="val -68481"/>
              <a:gd name="adj4" fmla="val 41"/>
              <a:gd name="adj5" fmla="val -176968"/>
              <a:gd name="adj6" fmla="val 133"/>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err="1">
                <a:solidFill>
                  <a:schemeClr val="tx1"/>
                </a:solidFill>
              </a:rPr>
              <a:t>Schallum</a:t>
            </a:r>
            <a:r>
              <a:rPr lang="de-DE" dirty="0">
                <a:solidFill>
                  <a:schemeClr val="tx1"/>
                </a:solidFill>
              </a:rPr>
              <a:t> 1 Monat</a:t>
            </a:r>
          </a:p>
        </p:txBody>
      </p:sp>
      <p:sp>
        <p:nvSpPr>
          <p:cNvPr id="6" name="Pfeil: nach rechts 5">
            <a:extLst>
              <a:ext uri="{FF2B5EF4-FFF2-40B4-BE49-F238E27FC236}">
                <a16:creationId xmlns:a16="http://schemas.microsoft.com/office/drawing/2014/main" id="{50AD573A-737F-4E9F-A547-41D795A8A102}"/>
              </a:ext>
            </a:extLst>
          </p:cNvPr>
          <p:cNvSpPr/>
          <p:nvPr/>
        </p:nvSpPr>
        <p:spPr>
          <a:xfrm>
            <a:off x="-314324" y="1925717"/>
            <a:ext cx="900396" cy="514063"/>
          </a:xfrm>
          <a:prstGeom prst="rightArrow">
            <a:avLst/>
          </a:prstGeom>
          <a:solidFill>
            <a:schemeClr val="accent2"/>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grpSp>
        <p:nvGrpSpPr>
          <p:cNvPr id="39" name="Gruppieren 38">
            <a:extLst>
              <a:ext uri="{FF2B5EF4-FFF2-40B4-BE49-F238E27FC236}">
                <a16:creationId xmlns:a16="http://schemas.microsoft.com/office/drawing/2014/main" id="{3C8E9730-3CA0-463F-99B8-3CB694227D07}"/>
              </a:ext>
            </a:extLst>
          </p:cNvPr>
          <p:cNvGrpSpPr/>
          <p:nvPr/>
        </p:nvGrpSpPr>
        <p:grpSpPr>
          <a:xfrm>
            <a:off x="3394659" y="1277904"/>
            <a:ext cx="658595" cy="1211724"/>
            <a:chOff x="3394659" y="1277904"/>
            <a:chExt cx="658595" cy="1211724"/>
          </a:xfrm>
        </p:grpSpPr>
        <p:sp>
          <p:nvSpPr>
            <p:cNvPr id="40" name="Pfeil: nach rechts 39">
              <a:extLst>
                <a:ext uri="{FF2B5EF4-FFF2-40B4-BE49-F238E27FC236}">
                  <a16:creationId xmlns:a16="http://schemas.microsoft.com/office/drawing/2014/main" id="{B4C8759D-3C87-4295-8172-6C7225F9BB62}"/>
                </a:ext>
              </a:extLst>
            </p:cNvPr>
            <p:cNvSpPr/>
            <p:nvPr/>
          </p:nvSpPr>
          <p:spPr>
            <a:xfrm rot="16200000" flipV="1">
              <a:off x="3172709" y="1763748"/>
              <a:ext cx="1094123" cy="357638"/>
            </a:xfrm>
            <a:prstGeom prst="rightArrow">
              <a:avLst/>
            </a:prstGeom>
            <a:solidFill>
              <a:schemeClr val="accent4">
                <a:lumMod val="75000"/>
              </a:schemeClr>
            </a:solidFill>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41" name="Picture 2" descr="Arm, Waffen, Hand, Hände, Icon, Schütteln">
              <a:extLst>
                <a:ext uri="{FF2B5EF4-FFF2-40B4-BE49-F238E27FC236}">
                  <a16:creationId xmlns:a16="http://schemas.microsoft.com/office/drawing/2014/main" id="{5E0974D6-EFEB-4572-8AC0-BEC3E7D88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659" y="1277904"/>
              <a:ext cx="658595" cy="531688"/>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grpSp>
        <p:nvGrpSpPr>
          <p:cNvPr id="14" name="Gruppieren 13">
            <a:extLst>
              <a:ext uri="{FF2B5EF4-FFF2-40B4-BE49-F238E27FC236}">
                <a16:creationId xmlns:a16="http://schemas.microsoft.com/office/drawing/2014/main" id="{FDF2A7A9-C5A9-4C77-9CE1-68FF37BE425B}"/>
              </a:ext>
            </a:extLst>
          </p:cNvPr>
          <p:cNvGrpSpPr/>
          <p:nvPr/>
        </p:nvGrpSpPr>
        <p:grpSpPr>
          <a:xfrm>
            <a:off x="4203444" y="2520000"/>
            <a:ext cx="1405256" cy="748894"/>
            <a:chOff x="6957920" y="2678744"/>
            <a:chExt cx="1405256" cy="748894"/>
          </a:xfrm>
        </p:grpSpPr>
        <p:sp>
          <p:nvSpPr>
            <p:cNvPr id="15" name="Rechteck 14">
              <a:extLst>
                <a:ext uri="{FF2B5EF4-FFF2-40B4-BE49-F238E27FC236}">
                  <a16:creationId xmlns:a16="http://schemas.microsoft.com/office/drawing/2014/main" id="{05949B9A-5AF8-419C-98DD-1F73A1542E31}"/>
                </a:ext>
              </a:extLst>
            </p:cNvPr>
            <p:cNvSpPr/>
            <p:nvPr/>
          </p:nvSpPr>
          <p:spPr>
            <a:xfrm>
              <a:off x="7300548" y="2678744"/>
              <a:ext cx="720000" cy="379562"/>
            </a:xfrm>
            <a:prstGeom prst="rect">
              <a:avLst/>
            </a:prstGeom>
            <a:solidFill>
              <a:srgbClr val="9966FF"/>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DA58DD50-D7A9-4BB3-B195-5096750535EE}"/>
                </a:ext>
              </a:extLst>
            </p:cNvPr>
            <p:cNvSpPr txBox="1"/>
            <p:nvPr/>
          </p:nvSpPr>
          <p:spPr>
            <a:xfrm>
              <a:off x="6957920" y="3058306"/>
              <a:ext cx="1405256" cy="369332"/>
            </a:xfrm>
            <a:prstGeom prst="rect">
              <a:avLst/>
            </a:prstGeom>
            <a:noFill/>
            <a:ln>
              <a:noFill/>
            </a:ln>
          </p:spPr>
          <p:txBody>
            <a:bodyPr wrap="none" rtlCol="0">
              <a:spAutoFit/>
            </a:bodyPr>
            <a:lstStyle/>
            <a:p>
              <a:pPr algn="ctr"/>
              <a:r>
                <a:rPr lang="de-DE" dirty="0" err="1"/>
                <a:t>Pekachja</a:t>
              </a:r>
              <a:r>
                <a:rPr lang="de-DE" dirty="0"/>
                <a:t> (2)</a:t>
              </a:r>
            </a:p>
          </p:txBody>
        </p:sp>
      </p:grpSp>
      <p:sp>
        <p:nvSpPr>
          <p:cNvPr id="20" name="Rechteck 19">
            <a:extLst>
              <a:ext uri="{FF2B5EF4-FFF2-40B4-BE49-F238E27FC236}">
                <a16:creationId xmlns:a16="http://schemas.microsoft.com/office/drawing/2014/main" id="{72BAAEC2-8E09-4D2F-B696-75EDB4E10EA6}"/>
              </a:ext>
            </a:extLst>
          </p:cNvPr>
          <p:cNvSpPr/>
          <p:nvPr/>
        </p:nvSpPr>
        <p:spPr>
          <a:xfrm>
            <a:off x="5266072" y="2520000"/>
            <a:ext cx="7192628" cy="379562"/>
          </a:xfrm>
          <a:prstGeom prst="rect">
            <a:avLst/>
          </a:prstGeom>
          <a:solidFill>
            <a:srgbClr val="FF99FF"/>
          </a:solidFill>
          <a:ln>
            <a:solidFill>
              <a:srgbClr val="CC00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solidFill>
                  <a:schemeClr val="tx1"/>
                </a:solidFill>
              </a:rPr>
              <a:t>Pekach</a:t>
            </a:r>
            <a:r>
              <a:rPr lang="de-DE" dirty="0">
                <a:solidFill>
                  <a:schemeClr val="tx1"/>
                </a:solidFill>
              </a:rPr>
              <a:t> 20</a:t>
            </a:r>
          </a:p>
        </p:txBody>
      </p:sp>
      <p:sp>
        <p:nvSpPr>
          <p:cNvPr id="23" name="Rechteck 22">
            <a:extLst>
              <a:ext uri="{FF2B5EF4-FFF2-40B4-BE49-F238E27FC236}">
                <a16:creationId xmlns:a16="http://schemas.microsoft.com/office/drawing/2014/main" id="{45720A21-334B-462D-B498-7C7DCAACBD5E}"/>
              </a:ext>
            </a:extLst>
          </p:cNvPr>
          <p:cNvSpPr/>
          <p:nvPr/>
        </p:nvSpPr>
        <p:spPr>
          <a:xfrm>
            <a:off x="6096000" y="3600000"/>
            <a:ext cx="5760000" cy="379562"/>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Jotam</a:t>
            </a:r>
            <a:r>
              <a:rPr lang="de-DE" dirty="0"/>
              <a:t> (16)</a:t>
            </a:r>
          </a:p>
        </p:txBody>
      </p:sp>
      <p:sp>
        <p:nvSpPr>
          <p:cNvPr id="24" name="Rechteck 23">
            <a:extLst>
              <a:ext uri="{FF2B5EF4-FFF2-40B4-BE49-F238E27FC236}">
                <a16:creationId xmlns:a16="http://schemas.microsoft.com/office/drawing/2014/main" id="{5AB7E622-7A5F-4905-B651-85221AF81438}"/>
              </a:ext>
            </a:extLst>
          </p:cNvPr>
          <p:cNvSpPr/>
          <p:nvPr/>
        </p:nvSpPr>
        <p:spPr>
          <a:xfrm>
            <a:off x="11856000" y="3600000"/>
            <a:ext cx="6027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dirty="0">
              <a:solidFill>
                <a:schemeClr val="tx1"/>
              </a:solidFill>
            </a:endParaRPr>
          </a:p>
        </p:txBody>
      </p:sp>
      <p:sp>
        <p:nvSpPr>
          <p:cNvPr id="28" name="Pfeil: nach rechts 27">
            <a:extLst>
              <a:ext uri="{FF2B5EF4-FFF2-40B4-BE49-F238E27FC236}">
                <a16:creationId xmlns:a16="http://schemas.microsoft.com/office/drawing/2014/main" id="{3DB4A4A7-5583-4F0E-BBA7-134BE032DDAB}"/>
              </a:ext>
            </a:extLst>
          </p:cNvPr>
          <p:cNvSpPr/>
          <p:nvPr/>
        </p:nvSpPr>
        <p:spPr>
          <a:xfrm>
            <a:off x="586072" y="1945194"/>
            <a:ext cx="4680000" cy="514063"/>
          </a:xfrm>
          <a:prstGeom prst="rightArrow">
            <a:avLst/>
          </a:prstGeom>
          <a:solidFill>
            <a:srgbClr val="7030A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Dynastie: Menachem</a:t>
            </a:r>
          </a:p>
        </p:txBody>
      </p:sp>
      <p:sp>
        <p:nvSpPr>
          <p:cNvPr id="18" name="Rechteck 17">
            <a:extLst>
              <a:ext uri="{FF2B5EF4-FFF2-40B4-BE49-F238E27FC236}">
                <a16:creationId xmlns:a16="http://schemas.microsoft.com/office/drawing/2014/main" id="{C9355FC2-2410-4D4F-978F-6214E201644F}"/>
              </a:ext>
            </a:extLst>
          </p:cNvPr>
          <p:cNvSpPr/>
          <p:nvPr/>
        </p:nvSpPr>
        <p:spPr>
          <a:xfrm>
            <a:off x="-11000" y="898547"/>
            <a:ext cx="1231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Rezin</a:t>
            </a:r>
            <a:r>
              <a:rPr lang="de-DE" dirty="0"/>
              <a:t>) </a:t>
            </a:r>
          </a:p>
        </p:txBody>
      </p:sp>
      <p:sp>
        <p:nvSpPr>
          <p:cNvPr id="34" name="Legende: mit Linie mit Akzentuierungsbalken 33">
            <a:extLst>
              <a:ext uri="{FF2B5EF4-FFF2-40B4-BE49-F238E27FC236}">
                <a16:creationId xmlns:a16="http://schemas.microsoft.com/office/drawing/2014/main" id="{8F7736A8-F0AB-4A5D-B517-63889620D4B0}"/>
              </a:ext>
            </a:extLst>
          </p:cNvPr>
          <p:cNvSpPr/>
          <p:nvPr/>
        </p:nvSpPr>
        <p:spPr>
          <a:xfrm rot="5400000">
            <a:off x="301148" y="4413693"/>
            <a:ext cx="1723509" cy="2054058"/>
          </a:xfrm>
          <a:prstGeom prst="accentCallout1">
            <a:avLst>
              <a:gd name="adj1" fmla="val 39771"/>
              <a:gd name="adj2" fmla="val -4150"/>
              <a:gd name="adj3" fmla="val -187857"/>
              <a:gd name="adj4" fmla="val -3016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Jotam</a:t>
            </a:r>
            <a:r>
              <a:rPr lang="de-DE" b="1" dirty="0">
                <a:solidFill>
                  <a:schemeClr val="tx1"/>
                </a:solidFill>
              </a:rPr>
              <a:t> </a:t>
            </a:r>
            <a:r>
              <a:rPr lang="de-DE" dirty="0">
                <a:solidFill>
                  <a:schemeClr val="tx1"/>
                </a:solidFill>
              </a:rPr>
              <a:t>wird König über </a:t>
            </a:r>
            <a:r>
              <a:rPr lang="de-DE" dirty="0" err="1">
                <a:solidFill>
                  <a:schemeClr val="tx1"/>
                </a:solidFill>
              </a:rPr>
              <a:t>Juda</a:t>
            </a:r>
            <a:r>
              <a:rPr lang="de-DE" dirty="0">
                <a:solidFill>
                  <a:schemeClr val="tx1"/>
                </a:solidFill>
              </a:rPr>
              <a:t>, nachdem er jahrelang die königlichen Geschäfte führte.</a:t>
            </a:r>
            <a:endParaRPr lang="de-DE" b="1" dirty="0">
              <a:solidFill>
                <a:schemeClr val="tx1"/>
              </a:solidFill>
            </a:endParaRPr>
          </a:p>
        </p:txBody>
      </p:sp>
      <p:sp>
        <p:nvSpPr>
          <p:cNvPr id="35" name="Rechteck 34">
            <a:extLst>
              <a:ext uri="{FF2B5EF4-FFF2-40B4-BE49-F238E27FC236}">
                <a16:creationId xmlns:a16="http://schemas.microsoft.com/office/drawing/2014/main" id="{B57434B3-D0A1-4355-8F17-E6251B164E43}"/>
              </a:ext>
            </a:extLst>
          </p:cNvPr>
          <p:cNvSpPr/>
          <p:nvPr/>
        </p:nvSpPr>
        <p:spPr>
          <a:xfrm flipH="1">
            <a:off x="5830525" y="4004273"/>
            <a:ext cx="7610171"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Jesaja</a:t>
            </a:r>
          </a:p>
        </p:txBody>
      </p:sp>
      <p:sp>
        <p:nvSpPr>
          <p:cNvPr id="36" name="Legende: mit Linie mit Akzentuierungsbalken 35">
            <a:extLst>
              <a:ext uri="{FF2B5EF4-FFF2-40B4-BE49-F238E27FC236}">
                <a16:creationId xmlns:a16="http://schemas.microsoft.com/office/drawing/2014/main" id="{4397F475-BE33-4BB0-82FC-79BB3A55D39A}"/>
              </a:ext>
            </a:extLst>
          </p:cNvPr>
          <p:cNvSpPr/>
          <p:nvPr/>
        </p:nvSpPr>
        <p:spPr>
          <a:xfrm rot="5400000">
            <a:off x="2533505" y="4483723"/>
            <a:ext cx="1473662" cy="1866216"/>
          </a:xfrm>
          <a:prstGeom prst="accentCallout1">
            <a:avLst>
              <a:gd name="adj1" fmla="val 39244"/>
              <a:gd name="adj2" fmla="val -11188"/>
              <a:gd name="adj3" fmla="val -104822"/>
              <a:gd name="adj4" fmla="val -38083"/>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Im Todesjahr </a:t>
            </a:r>
            <a:r>
              <a:rPr lang="de-DE" b="1" dirty="0" err="1">
                <a:solidFill>
                  <a:schemeClr val="tx1"/>
                </a:solidFill>
              </a:rPr>
              <a:t>Ussijas</a:t>
            </a:r>
            <a:r>
              <a:rPr lang="de-DE" b="1" dirty="0">
                <a:solidFill>
                  <a:schemeClr val="tx1"/>
                </a:solidFill>
              </a:rPr>
              <a:t> </a:t>
            </a:r>
            <a:r>
              <a:rPr lang="de-DE" dirty="0">
                <a:solidFill>
                  <a:schemeClr val="tx1"/>
                </a:solidFill>
              </a:rPr>
              <a:t>wird Jesaja zum Propheten berufen (Jes. 6,1)</a:t>
            </a:r>
          </a:p>
        </p:txBody>
      </p:sp>
      <p:sp>
        <p:nvSpPr>
          <p:cNvPr id="37" name="Rechteck 36">
            <a:extLst>
              <a:ext uri="{FF2B5EF4-FFF2-40B4-BE49-F238E27FC236}">
                <a16:creationId xmlns:a16="http://schemas.microsoft.com/office/drawing/2014/main" id="{8CD10424-E7FE-46EC-89B6-802C0AB89B3F}"/>
              </a:ext>
            </a:extLst>
          </p:cNvPr>
          <p:cNvSpPr/>
          <p:nvPr/>
        </p:nvSpPr>
        <p:spPr>
          <a:xfrm flipH="1">
            <a:off x="6096000" y="4257748"/>
            <a:ext cx="7079227"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Micha</a:t>
            </a:r>
          </a:p>
        </p:txBody>
      </p:sp>
      <p:sp>
        <p:nvSpPr>
          <p:cNvPr id="38" name="Legende: mit Linie mit Akzentuierungsbalken 37">
            <a:extLst>
              <a:ext uri="{FF2B5EF4-FFF2-40B4-BE49-F238E27FC236}">
                <a16:creationId xmlns:a16="http://schemas.microsoft.com/office/drawing/2014/main" id="{8B6524F0-0972-4835-8E41-67C29DD05439}"/>
              </a:ext>
            </a:extLst>
          </p:cNvPr>
          <p:cNvSpPr/>
          <p:nvPr/>
        </p:nvSpPr>
        <p:spPr>
          <a:xfrm rot="5400000">
            <a:off x="4547017" y="4516153"/>
            <a:ext cx="1473662" cy="1866216"/>
          </a:xfrm>
          <a:prstGeom prst="accentCallout1">
            <a:avLst>
              <a:gd name="adj1" fmla="val 39244"/>
              <a:gd name="adj2" fmla="val -11188"/>
              <a:gd name="adj3" fmla="val -5246"/>
              <a:gd name="adj4" fmla="val -20069"/>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In den Tagen </a:t>
            </a:r>
            <a:r>
              <a:rPr lang="de-DE" b="1" dirty="0" err="1">
                <a:solidFill>
                  <a:schemeClr val="tx1"/>
                </a:solidFill>
              </a:rPr>
              <a:t>Jotams</a:t>
            </a:r>
            <a:r>
              <a:rPr lang="de-DE" b="1" dirty="0">
                <a:solidFill>
                  <a:schemeClr val="tx1"/>
                </a:solidFill>
              </a:rPr>
              <a:t> </a:t>
            </a:r>
            <a:r>
              <a:rPr lang="de-DE" dirty="0">
                <a:solidFill>
                  <a:schemeClr val="tx1"/>
                </a:solidFill>
              </a:rPr>
              <a:t>beginnt Micha sein Prophetendienst</a:t>
            </a:r>
          </a:p>
        </p:txBody>
      </p:sp>
      <p:sp>
        <p:nvSpPr>
          <p:cNvPr id="42" name="Legende: mit Linie mit Akzentuierungsbalken 41">
            <a:extLst>
              <a:ext uri="{FF2B5EF4-FFF2-40B4-BE49-F238E27FC236}">
                <a16:creationId xmlns:a16="http://schemas.microsoft.com/office/drawing/2014/main" id="{68C067E7-76CF-4174-A6B5-ADE0DCC06F46}"/>
              </a:ext>
            </a:extLst>
          </p:cNvPr>
          <p:cNvSpPr/>
          <p:nvPr/>
        </p:nvSpPr>
        <p:spPr>
          <a:xfrm rot="5400000">
            <a:off x="6569629" y="4514726"/>
            <a:ext cx="1723509" cy="2054058"/>
          </a:xfrm>
          <a:prstGeom prst="accentCallout1">
            <a:avLst>
              <a:gd name="adj1" fmla="val 39771"/>
              <a:gd name="adj2" fmla="val -4150"/>
              <a:gd name="adj3" fmla="val 82594"/>
              <a:gd name="adj4" fmla="val -37007"/>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Jotam</a:t>
            </a:r>
            <a:r>
              <a:rPr lang="de-DE" b="1" dirty="0">
                <a:solidFill>
                  <a:schemeClr val="tx1"/>
                </a:solidFill>
              </a:rPr>
              <a:t> </a:t>
            </a:r>
            <a:r>
              <a:rPr lang="de-DE" dirty="0">
                <a:solidFill>
                  <a:schemeClr val="tx1"/>
                </a:solidFill>
              </a:rPr>
              <a:t>besiegt ein letztes Mal die Ammoniter und wird stark in den Wegen Gottes.</a:t>
            </a:r>
            <a:endParaRPr lang="de-DE" b="1" dirty="0">
              <a:solidFill>
                <a:schemeClr val="tx1"/>
              </a:solidFill>
            </a:endParaRPr>
          </a:p>
        </p:txBody>
      </p:sp>
      <p:grpSp>
        <p:nvGrpSpPr>
          <p:cNvPr id="44" name="Gruppieren 43">
            <a:extLst>
              <a:ext uri="{FF2B5EF4-FFF2-40B4-BE49-F238E27FC236}">
                <a16:creationId xmlns:a16="http://schemas.microsoft.com/office/drawing/2014/main" id="{AC9373F8-8F3D-4A64-B0B5-B6FBFE03D05E}"/>
              </a:ext>
            </a:extLst>
          </p:cNvPr>
          <p:cNvGrpSpPr/>
          <p:nvPr/>
        </p:nvGrpSpPr>
        <p:grpSpPr>
          <a:xfrm>
            <a:off x="10680913" y="1002890"/>
            <a:ext cx="658595" cy="1456368"/>
            <a:chOff x="3400832" y="1033261"/>
            <a:chExt cx="658595" cy="1456368"/>
          </a:xfrm>
        </p:grpSpPr>
        <p:sp>
          <p:nvSpPr>
            <p:cNvPr id="45" name="Pfeil: nach rechts 44">
              <a:extLst>
                <a:ext uri="{FF2B5EF4-FFF2-40B4-BE49-F238E27FC236}">
                  <a16:creationId xmlns:a16="http://schemas.microsoft.com/office/drawing/2014/main" id="{2736999D-5EEC-4A8C-B41C-AE7667983476}"/>
                </a:ext>
              </a:extLst>
            </p:cNvPr>
            <p:cNvSpPr/>
            <p:nvPr/>
          </p:nvSpPr>
          <p:spPr>
            <a:xfrm rot="16200000" flipV="1">
              <a:off x="2991587" y="1582626"/>
              <a:ext cx="1456368" cy="35763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6" name="Picture 2" descr="Arm, Waffen, Hand, Hände, Icon, Schütteln">
              <a:extLst>
                <a:ext uri="{FF2B5EF4-FFF2-40B4-BE49-F238E27FC236}">
                  <a16:creationId xmlns:a16="http://schemas.microsoft.com/office/drawing/2014/main" id="{2DFF574C-4AC3-4820-A3E0-69BD2C0FE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832" y="1700035"/>
              <a:ext cx="658595" cy="531688"/>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sp>
        <p:nvSpPr>
          <p:cNvPr id="47" name="Legende: mit Linie mit Akzentuierungsbalken 46">
            <a:extLst>
              <a:ext uri="{FF2B5EF4-FFF2-40B4-BE49-F238E27FC236}">
                <a16:creationId xmlns:a16="http://schemas.microsoft.com/office/drawing/2014/main" id="{5C466E1E-F763-417E-8013-F5DAB66572F0}"/>
              </a:ext>
            </a:extLst>
          </p:cNvPr>
          <p:cNvSpPr/>
          <p:nvPr/>
        </p:nvSpPr>
        <p:spPr>
          <a:xfrm rot="5400000">
            <a:off x="10469828" y="4817212"/>
            <a:ext cx="1723509" cy="1449087"/>
          </a:xfrm>
          <a:prstGeom prst="accentCallout1">
            <a:avLst>
              <a:gd name="adj1" fmla="val 39771"/>
              <a:gd name="adj2" fmla="val -4150"/>
              <a:gd name="adj3" fmla="val 18651"/>
              <a:gd name="adj4" fmla="val -3488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Jotam</a:t>
            </a:r>
            <a:r>
              <a:rPr lang="de-DE" b="1" dirty="0">
                <a:solidFill>
                  <a:schemeClr val="tx1"/>
                </a:solidFill>
              </a:rPr>
              <a:t> </a:t>
            </a:r>
            <a:r>
              <a:rPr lang="de-DE" dirty="0">
                <a:solidFill>
                  <a:schemeClr val="tx1"/>
                </a:solidFill>
              </a:rPr>
              <a:t>stirbt und sein gottloser Sohn </a:t>
            </a:r>
            <a:r>
              <a:rPr lang="de-DE" dirty="0" err="1">
                <a:solidFill>
                  <a:schemeClr val="tx1"/>
                </a:solidFill>
              </a:rPr>
              <a:t>Ahas</a:t>
            </a:r>
            <a:r>
              <a:rPr lang="de-DE" dirty="0">
                <a:solidFill>
                  <a:schemeClr val="tx1"/>
                </a:solidFill>
              </a:rPr>
              <a:t> wird König</a:t>
            </a:r>
            <a:endParaRPr lang="de-DE" b="1" dirty="0">
              <a:solidFill>
                <a:schemeClr val="tx1"/>
              </a:solidFill>
            </a:endParaRPr>
          </a:p>
        </p:txBody>
      </p:sp>
    </p:spTree>
    <p:extLst>
      <p:ext uri="{BB962C8B-B14F-4D97-AF65-F5344CB8AC3E}">
        <p14:creationId xmlns:p14="http://schemas.microsoft.com/office/powerpoint/2010/main" val="1469839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down)">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animBg="1"/>
      <p:bldP spid="24" grpId="0" animBg="1"/>
      <p:bldP spid="34" grpId="0" animBg="1"/>
      <p:bldP spid="35" grpId="0" animBg="1"/>
      <p:bldP spid="36" grpId="0" animBg="1"/>
      <p:bldP spid="37" grpId="0" animBg="1"/>
      <p:bldP spid="38" grpId="0" animBg="1"/>
      <p:bldP spid="42"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2A50B-62C0-4211-A9BF-DEA34FA6E14D}"/>
              </a:ext>
            </a:extLst>
          </p:cNvPr>
          <p:cNvSpPr>
            <a:spLocks noGrp="1"/>
          </p:cNvSpPr>
          <p:nvPr>
            <p:ph type="title"/>
          </p:nvPr>
        </p:nvSpPr>
        <p:spPr/>
        <p:txBody>
          <a:bodyPr/>
          <a:lstStyle/>
          <a:p>
            <a:r>
              <a:rPr lang="de-DE" dirty="0"/>
              <a:t>Von welcher Zeit sprechen wir?</a:t>
            </a:r>
          </a:p>
        </p:txBody>
      </p:sp>
      <p:sp>
        <p:nvSpPr>
          <p:cNvPr id="3" name="Inhaltsplatzhalter 2">
            <a:extLst>
              <a:ext uri="{FF2B5EF4-FFF2-40B4-BE49-F238E27FC236}">
                <a16:creationId xmlns:a16="http://schemas.microsoft.com/office/drawing/2014/main" id="{D63FEBAA-BF31-4B23-BA75-F76168E11DEC}"/>
              </a:ext>
            </a:extLst>
          </p:cNvPr>
          <p:cNvSpPr>
            <a:spLocks noGrp="1"/>
          </p:cNvSpPr>
          <p:nvPr>
            <p:ph idx="1"/>
          </p:nvPr>
        </p:nvSpPr>
        <p:spPr>
          <a:xfrm>
            <a:off x="705113" y="2537716"/>
            <a:ext cx="10694975" cy="4037745"/>
          </a:xfrm>
        </p:spPr>
        <p:txBody>
          <a:bodyPr>
            <a:normAutofit lnSpcReduction="10000"/>
          </a:bodyPr>
          <a:lstStyle/>
          <a:p>
            <a:r>
              <a:rPr lang="de-DE" sz="2400" b="1" dirty="0"/>
              <a:t>Was liegt zwischen uns und Samuels Zeit?</a:t>
            </a:r>
          </a:p>
          <a:p>
            <a:pPr marL="457200" lvl="1" indent="0">
              <a:buNone/>
            </a:pPr>
            <a:r>
              <a:rPr lang="de-DE" dirty="0">
                <a:solidFill>
                  <a:schemeClr val="accent4"/>
                </a:solidFill>
                <a:sym typeface="Wingdings" panose="05000000000000000000" pitchFamily="2" charset="2"/>
              </a:rPr>
              <a:t> </a:t>
            </a:r>
            <a:r>
              <a:rPr lang="de-DE" dirty="0">
                <a:solidFill>
                  <a:schemeClr val="accent1"/>
                </a:solidFill>
                <a:sym typeface="Wingdings" panose="05000000000000000000" pitchFamily="2" charset="2"/>
              </a:rPr>
              <a:t></a:t>
            </a:r>
            <a:r>
              <a:rPr lang="de-DE" dirty="0">
                <a:solidFill>
                  <a:schemeClr val="accent4"/>
                </a:solidFill>
                <a:sym typeface="Wingdings" panose="05000000000000000000" pitchFamily="2" charset="2"/>
              </a:rPr>
              <a:t> </a:t>
            </a:r>
            <a:r>
              <a:rPr lang="de-DE" dirty="0">
                <a:solidFill>
                  <a:schemeClr val="accent2"/>
                </a:solidFill>
                <a:sym typeface="Wingdings" panose="05000000000000000000" pitchFamily="2" charset="2"/>
              </a:rPr>
              <a:t></a:t>
            </a:r>
            <a:r>
              <a:rPr lang="de-DE" dirty="0">
                <a:sym typeface="Wingdings" panose="05000000000000000000" pitchFamily="2" charset="2"/>
              </a:rPr>
              <a:t> </a:t>
            </a:r>
            <a:r>
              <a:rPr lang="de-DE" dirty="0"/>
              <a:t>120 Jahre: </a:t>
            </a:r>
            <a:r>
              <a:rPr lang="de-DE" b="1" dirty="0"/>
              <a:t>Ungeteiltes Reich </a:t>
            </a:r>
            <a:r>
              <a:rPr lang="de-DE" dirty="0"/>
              <a:t>(1096-975 v.Chr.)</a:t>
            </a:r>
          </a:p>
          <a:p>
            <a:pPr marL="457200" lvl="1" indent="0">
              <a:buNone/>
            </a:pPr>
            <a:r>
              <a:rPr lang="de-DE" dirty="0">
                <a:solidFill>
                  <a:schemeClr val="accent5"/>
                </a:solidFill>
                <a:sym typeface="Wingdings" panose="05000000000000000000" pitchFamily="2" charset="2"/>
              </a:rPr>
              <a:t></a:t>
            </a:r>
            <a:r>
              <a:rPr lang="de-DE" dirty="0">
                <a:solidFill>
                  <a:schemeClr val="accent4"/>
                </a:solidFill>
                <a:sym typeface="Wingdings" panose="05000000000000000000" pitchFamily="2" charset="2"/>
              </a:rPr>
              <a:t> </a:t>
            </a:r>
            <a:r>
              <a:rPr lang="de-DE" dirty="0">
                <a:solidFill>
                  <a:schemeClr val="accent1"/>
                </a:solidFill>
                <a:sym typeface="Wingdings" panose="05000000000000000000" pitchFamily="2" charset="2"/>
              </a:rPr>
              <a:t></a:t>
            </a:r>
            <a:r>
              <a:rPr lang="de-DE" dirty="0">
                <a:sym typeface="Wingdings" panose="05000000000000000000" pitchFamily="2" charset="2"/>
              </a:rPr>
              <a:t> </a:t>
            </a:r>
            <a:r>
              <a:rPr lang="de-DE" dirty="0"/>
              <a:t>390 Jahre: </a:t>
            </a:r>
            <a:r>
              <a:rPr lang="de-DE" b="1" dirty="0"/>
              <a:t>Geteiltes Reich </a:t>
            </a:r>
            <a:r>
              <a:rPr lang="de-DE" dirty="0"/>
              <a:t>(975-586 v.Chr.)</a:t>
            </a:r>
          </a:p>
          <a:p>
            <a:pPr marL="457200" lvl="1" indent="0">
              <a:buNone/>
            </a:pPr>
            <a:r>
              <a:rPr lang="de-DE" dirty="0">
                <a:solidFill>
                  <a:schemeClr val="accent3"/>
                </a:solidFill>
                <a:sym typeface="Wingdings" panose="05000000000000000000" pitchFamily="2" charset="2"/>
              </a:rPr>
              <a:t></a:t>
            </a:r>
            <a:r>
              <a:rPr lang="de-DE" dirty="0">
                <a:sym typeface="Wingdings" panose="05000000000000000000" pitchFamily="2" charset="2"/>
              </a:rPr>
              <a:t> </a:t>
            </a:r>
            <a:r>
              <a:rPr lang="de-DE" dirty="0"/>
              <a:t>70 Jahre </a:t>
            </a:r>
            <a:r>
              <a:rPr lang="de-DE" b="1" dirty="0"/>
              <a:t>Exil</a:t>
            </a:r>
            <a:r>
              <a:rPr lang="de-DE" dirty="0"/>
              <a:t> (608-538 v.Chr.) </a:t>
            </a:r>
          </a:p>
          <a:p>
            <a:pPr marL="457200" lvl="1" indent="0">
              <a:buNone/>
            </a:pPr>
            <a:r>
              <a:rPr lang="de-DE" dirty="0">
                <a:solidFill>
                  <a:schemeClr val="accent6"/>
                </a:solidFill>
                <a:sym typeface="Wingdings" panose="05000000000000000000" pitchFamily="2" charset="2"/>
              </a:rPr>
              <a:t></a:t>
            </a:r>
            <a:r>
              <a:rPr lang="de-DE" dirty="0">
                <a:sym typeface="Wingdings" panose="05000000000000000000" pitchFamily="2" charset="2"/>
              </a:rPr>
              <a:t> 138 Jahre </a:t>
            </a:r>
            <a:r>
              <a:rPr lang="de-DE" b="1" dirty="0" err="1"/>
              <a:t>Postexilische</a:t>
            </a:r>
            <a:r>
              <a:rPr lang="de-DE" dirty="0"/>
              <a:t> Zeit (538-400 v.Chr.)</a:t>
            </a:r>
          </a:p>
          <a:p>
            <a:pPr marL="457200" lvl="1" indent="0">
              <a:buNone/>
            </a:pPr>
            <a:r>
              <a:rPr lang="de-DE" dirty="0">
                <a:sym typeface="Wingdings" panose="05000000000000000000" pitchFamily="2" charset="2"/>
              </a:rPr>
              <a:t> </a:t>
            </a:r>
            <a:r>
              <a:rPr lang="de-DE" dirty="0"/>
              <a:t>400 Jahre: Zeit des </a:t>
            </a:r>
            <a:r>
              <a:rPr lang="de-DE" b="1" dirty="0"/>
              <a:t>Schweigens</a:t>
            </a:r>
            <a:r>
              <a:rPr lang="de-DE" dirty="0"/>
              <a:t> (400 - 0 v.Chr.)</a:t>
            </a:r>
          </a:p>
          <a:p>
            <a:pPr marL="457200" lvl="1" indent="0">
              <a:buNone/>
            </a:pPr>
            <a:r>
              <a:rPr lang="de-DE" dirty="0">
                <a:solidFill>
                  <a:srgbClr val="FFFF00"/>
                </a:solidFill>
                <a:sym typeface="Wingdings" panose="05000000000000000000" pitchFamily="2" charset="2"/>
              </a:rPr>
              <a:t> </a:t>
            </a:r>
            <a:r>
              <a:rPr lang="de-DE" dirty="0"/>
              <a:t>100 Jahre: Das Leben </a:t>
            </a:r>
            <a:r>
              <a:rPr lang="de-DE" b="1" dirty="0"/>
              <a:t>Jesu</a:t>
            </a:r>
            <a:r>
              <a:rPr lang="de-DE" dirty="0"/>
              <a:t> und das </a:t>
            </a:r>
            <a:r>
              <a:rPr lang="de-DE" b="1" dirty="0"/>
              <a:t>NT</a:t>
            </a:r>
            <a:r>
              <a:rPr lang="de-DE" dirty="0"/>
              <a:t> (0-100)</a:t>
            </a:r>
          </a:p>
          <a:p>
            <a:pPr marL="457200" lvl="1" indent="0">
              <a:buNone/>
            </a:pPr>
            <a:r>
              <a:rPr lang="de-DE" dirty="0">
                <a:solidFill>
                  <a:schemeClr val="accent2"/>
                </a:solidFill>
                <a:sym typeface="Wingdings" panose="05000000000000000000" pitchFamily="2" charset="2"/>
              </a:rPr>
              <a:t> </a:t>
            </a:r>
            <a:r>
              <a:rPr lang="de-DE" dirty="0"/>
              <a:t>400 Jahre: Die </a:t>
            </a:r>
            <a:r>
              <a:rPr lang="de-DE" b="1" dirty="0"/>
              <a:t>Spätantike</a:t>
            </a:r>
            <a:r>
              <a:rPr lang="de-DE" dirty="0"/>
              <a:t> (bis 500)</a:t>
            </a:r>
          </a:p>
          <a:p>
            <a:pPr marL="457200" lvl="1" indent="0">
              <a:buNone/>
            </a:pPr>
            <a:r>
              <a:rPr lang="de-DE" dirty="0">
                <a:solidFill>
                  <a:schemeClr val="accent4"/>
                </a:solidFill>
                <a:sym typeface="Wingdings" panose="05000000000000000000" pitchFamily="2" charset="2"/>
              </a:rPr>
              <a:t> </a:t>
            </a:r>
            <a:r>
              <a:rPr lang="de-DE" dirty="0"/>
              <a:t>900 Jahre: Das </a:t>
            </a:r>
            <a:r>
              <a:rPr lang="de-DE" b="1" dirty="0"/>
              <a:t>Mittelalter</a:t>
            </a:r>
            <a:r>
              <a:rPr lang="de-DE" dirty="0"/>
              <a:t> (500-1400)</a:t>
            </a:r>
          </a:p>
          <a:p>
            <a:pPr marL="457200" lvl="1" indent="0">
              <a:buNone/>
            </a:pPr>
            <a:r>
              <a:rPr lang="de-DE" dirty="0">
                <a:solidFill>
                  <a:schemeClr val="accent1"/>
                </a:solidFill>
                <a:sym typeface="Wingdings" panose="05000000000000000000" pitchFamily="2" charset="2"/>
              </a:rPr>
              <a:t> </a:t>
            </a:r>
            <a:r>
              <a:rPr lang="de-DE" dirty="0"/>
              <a:t>621 Jahre: Die </a:t>
            </a:r>
            <a:r>
              <a:rPr lang="de-DE" b="1" dirty="0"/>
              <a:t>Neuzeit</a:t>
            </a:r>
            <a:r>
              <a:rPr lang="de-DE" dirty="0"/>
              <a:t> (1400-2021)</a:t>
            </a:r>
          </a:p>
          <a:p>
            <a:pPr lvl="1"/>
            <a:endParaRPr lang="de-DE" dirty="0"/>
          </a:p>
          <a:p>
            <a:pPr lvl="1"/>
            <a:endParaRPr lang="de-DE" dirty="0"/>
          </a:p>
        </p:txBody>
      </p:sp>
      <p:sp>
        <p:nvSpPr>
          <p:cNvPr id="4" name="Rechteck 3">
            <a:extLst>
              <a:ext uri="{FF2B5EF4-FFF2-40B4-BE49-F238E27FC236}">
                <a16:creationId xmlns:a16="http://schemas.microsoft.com/office/drawing/2014/main" id="{376C1BED-6ABB-45E4-A8E4-1EF4B02EB3A8}"/>
              </a:ext>
            </a:extLst>
          </p:cNvPr>
          <p:cNvSpPr/>
          <p:nvPr/>
        </p:nvSpPr>
        <p:spPr>
          <a:xfrm>
            <a:off x="-932139" y="1321210"/>
            <a:ext cx="1404000" cy="360000"/>
          </a:xfrm>
          <a:prstGeom prst="rect">
            <a:avLst/>
          </a:prstGeom>
          <a:gradFill flip="none" rotWithShape="1">
            <a:gsLst>
              <a:gs pos="0">
                <a:schemeClr val="accent2"/>
              </a:gs>
              <a:gs pos="94690">
                <a:schemeClr val="tx1"/>
              </a:gs>
              <a:gs pos="75222">
                <a:schemeClr val="tx1"/>
              </a:gs>
              <a:gs pos="57514">
                <a:schemeClr val="tx1"/>
              </a:gs>
              <a:gs pos="38051">
                <a:schemeClr val="tx1"/>
              </a:gs>
              <a:gs pos="85841">
                <a:schemeClr val="accent2"/>
              </a:gs>
              <a:gs pos="68142">
                <a:schemeClr val="accent2"/>
              </a:gs>
              <a:gs pos="51000">
                <a:schemeClr val="accent2"/>
              </a:gs>
              <a:gs pos="28000">
                <a:schemeClr val="accent2"/>
              </a:gs>
              <a:gs pos="14000">
                <a:schemeClr val="tx1"/>
              </a:gs>
            </a:gsLst>
            <a:lin ang="0" scaled="1"/>
            <a:tileRect/>
          </a:gradFill>
          <a:ln>
            <a:solidFill>
              <a:schemeClr val="accent4">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9A93627A-06E2-4731-9589-5D98F9B62414}"/>
              </a:ext>
            </a:extLst>
          </p:cNvPr>
          <p:cNvSpPr/>
          <p:nvPr/>
        </p:nvSpPr>
        <p:spPr>
          <a:xfrm>
            <a:off x="471861" y="1321210"/>
            <a:ext cx="144000" cy="360000"/>
          </a:xfrm>
          <a:prstGeom prst="rect">
            <a:avLst/>
          </a:prstGeom>
          <a:ln>
            <a:solidFill>
              <a:schemeClr val="accent4">
                <a:lumMod val="50000"/>
              </a:schemeClr>
            </a:solid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b="1" dirty="0"/>
          </a:p>
        </p:txBody>
      </p:sp>
      <p:grpSp>
        <p:nvGrpSpPr>
          <p:cNvPr id="26" name="Gruppieren 25">
            <a:extLst>
              <a:ext uri="{FF2B5EF4-FFF2-40B4-BE49-F238E27FC236}">
                <a16:creationId xmlns:a16="http://schemas.microsoft.com/office/drawing/2014/main" id="{D7AACDA9-91BC-47EA-B9AE-BF8FCA87B42F}"/>
              </a:ext>
            </a:extLst>
          </p:cNvPr>
          <p:cNvGrpSpPr/>
          <p:nvPr/>
        </p:nvGrpSpPr>
        <p:grpSpPr>
          <a:xfrm>
            <a:off x="759861" y="1321210"/>
            <a:ext cx="432000" cy="360000"/>
            <a:chOff x="1692000" y="1321210"/>
            <a:chExt cx="432000" cy="360000"/>
          </a:xfrm>
        </p:grpSpPr>
        <p:sp>
          <p:nvSpPr>
            <p:cNvPr id="6" name="Rechteck 5">
              <a:extLst>
                <a:ext uri="{FF2B5EF4-FFF2-40B4-BE49-F238E27FC236}">
                  <a16:creationId xmlns:a16="http://schemas.microsoft.com/office/drawing/2014/main" id="{6DD391F7-EC8C-49CC-8226-EE470AC23D46}"/>
                </a:ext>
              </a:extLst>
            </p:cNvPr>
            <p:cNvSpPr/>
            <p:nvPr/>
          </p:nvSpPr>
          <p:spPr>
            <a:xfrm>
              <a:off x="1692000" y="1321210"/>
              <a:ext cx="144000" cy="360000"/>
            </a:xfrm>
            <a:prstGeom prst="rect">
              <a:avLst/>
            </a:prstGeom>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7F121B0-E3A0-46E1-BDAA-073B443C6D17}"/>
                </a:ext>
              </a:extLst>
            </p:cNvPr>
            <p:cNvSpPr/>
            <p:nvPr/>
          </p:nvSpPr>
          <p:spPr>
            <a:xfrm>
              <a:off x="1836000" y="1321210"/>
              <a:ext cx="144000" cy="36000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65337EBC-7E13-4F9C-8C2A-0C426EE398AD}"/>
                </a:ext>
              </a:extLst>
            </p:cNvPr>
            <p:cNvSpPr/>
            <p:nvPr/>
          </p:nvSpPr>
          <p:spPr>
            <a:xfrm>
              <a:off x="1980000" y="1321210"/>
              <a:ext cx="144000" cy="360000"/>
            </a:xfrm>
            <a:prstGeom prst="rect">
              <a:avLst/>
            </a:prstGeom>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grpSp>
      <p:sp>
        <p:nvSpPr>
          <p:cNvPr id="9" name="Rechteck 8">
            <a:extLst>
              <a:ext uri="{FF2B5EF4-FFF2-40B4-BE49-F238E27FC236}">
                <a16:creationId xmlns:a16="http://schemas.microsoft.com/office/drawing/2014/main" id="{90D7EDB9-C0DF-44DE-A574-CF3EADB77AB8}"/>
              </a:ext>
            </a:extLst>
          </p:cNvPr>
          <p:cNvSpPr/>
          <p:nvPr/>
        </p:nvSpPr>
        <p:spPr>
          <a:xfrm>
            <a:off x="615861" y="1321210"/>
            <a:ext cx="144000" cy="360000"/>
          </a:xfrm>
          <a:prstGeom prst="rect">
            <a:avLst/>
          </a:prstGeom>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de-DE" dirty="0"/>
          </a:p>
        </p:txBody>
      </p:sp>
      <p:sp>
        <p:nvSpPr>
          <p:cNvPr id="13" name="Rechteck 12">
            <a:extLst>
              <a:ext uri="{FF2B5EF4-FFF2-40B4-BE49-F238E27FC236}">
                <a16:creationId xmlns:a16="http://schemas.microsoft.com/office/drawing/2014/main" id="{C7A6DAF0-4455-4A40-A010-91710B7CF17C}"/>
              </a:ext>
            </a:extLst>
          </p:cNvPr>
          <p:cNvSpPr/>
          <p:nvPr/>
        </p:nvSpPr>
        <p:spPr>
          <a:xfrm>
            <a:off x="2538710" y="1321210"/>
            <a:ext cx="252000" cy="360000"/>
          </a:xfrm>
          <a:prstGeom prst="rect">
            <a:avLst/>
          </a:prstGeom>
          <a:ln>
            <a:solidFill>
              <a:schemeClr val="accent4">
                <a:lumMod val="50000"/>
              </a:schemeClr>
            </a:solid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b="1" dirty="0"/>
          </a:p>
        </p:txBody>
      </p:sp>
      <p:sp>
        <p:nvSpPr>
          <p:cNvPr id="14" name="Rechteck 13">
            <a:extLst>
              <a:ext uri="{FF2B5EF4-FFF2-40B4-BE49-F238E27FC236}">
                <a16:creationId xmlns:a16="http://schemas.microsoft.com/office/drawing/2014/main" id="{18D5F8B9-3ECF-4D0D-B91F-15797DCFEEE2}"/>
              </a:ext>
            </a:extLst>
          </p:cNvPr>
          <p:cNvSpPr/>
          <p:nvPr/>
        </p:nvSpPr>
        <p:spPr>
          <a:xfrm>
            <a:off x="2790710" y="1321210"/>
            <a:ext cx="496800" cy="360000"/>
          </a:xfrm>
          <a:prstGeom prst="rect">
            <a:avLst/>
          </a:prstGeom>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100" b="1" dirty="0"/>
              <a:t>Neh.</a:t>
            </a:r>
            <a:br>
              <a:rPr lang="de-DE" sz="1100" b="1" dirty="0"/>
            </a:br>
            <a:r>
              <a:rPr lang="de-DE" sz="1100" b="1" dirty="0"/>
              <a:t>Esr.</a:t>
            </a:r>
          </a:p>
        </p:txBody>
      </p:sp>
      <p:sp>
        <p:nvSpPr>
          <p:cNvPr id="15" name="Rechteck 14">
            <a:extLst>
              <a:ext uri="{FF2B5EF4-FFF2-40B4-BE49-F238E27FC236}">
                <a16:creationId xmlns:a16="http://schemas.microsoft.com/office/drawing/2014/main" id="{00467182-8BEA-4CC9-8563-8993CF25D5AC}"/>
              </a:ext>
            </a:extLst>
          </p:cNvPr>
          <p:cNvSpPr/>
          <p:nvPr/>
        </p:nvSpPr>
        <p:spPr>
          <a:xfrm>
            <a:off x="3291110" y="1321210"/>
            <a:ext cx="1440000" cy="360000"/>
          </a:xfrm>
          <a:prstGeom prst="rect">
            <a:avLst/>
          </a:prstGeom>
          <a:solidFill>
            <a:schemeClr val="tx1"/>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e-DE" sz="1100" b="1" dirty="0" err="1"/>
              <a:t>Schw</a:t>
            </a:r>
            <a:endParaRPr lang="de-DE" sz="900" b="1" dirty="0"/>
          </a:p>
        </p:txBody>
      </p:sp>
      <p:grpSp>
        <p:nvGrpSpPr>
          <p:cNvPr id="27" name="Gruppieren 26">
            <a:extLst>
              <a:ext uri="{FF2B5EF4-FFF2-40B4-BE49-F238E27FC236}">
                <a16:creationId xmlns:a16="http://schemas.microsoft.com/office/drawing/2014/main" id="{049EC14F-93F6-445A-9336-8F753913D767}"/>
              </a:ext>
            </a:extLst>
          </p:cNvPr>
          <p:cNvGrpSpPr/>
          <p:nvPr/>
        </p:nvGrpSpPr>
        <p:grpSpPr>
          <a:xfrm>
            <a:off x="1191861" y="1321210"/>
            <a:ext cx="1404000" cy="360000"/>
            <a:chOff x="2124000" y="1321210"/>
            <a:chExt cx="1404000" cy="360000"/>
          </a:xfrm>
        </p:grpSpPr>
        <p:sp>
          <p:nvSpPr>
            <p:cNvPr id="10" name="Rechteck 9">
              <a:extLst>
                <a:ext uri="{FF2B5EF4-FFF2-40B4-BE49-F238E27FC236}">
                  <a16:creationId xmlns:a16="http://schemas.microsoft.com/office/drawing/2014/main" id="{07DEC38B-6D6A-4F58-A7D1-2F0452329EAE}"/>
                </a:ext>
              </a:extLst>
            </p:cNvPr>
            <p:cNvSpPr/>
            <p:nvPr/>
          </p:nvSpPr>
          <p:spPr>
            <a:xfrm>
              <a:off x="2124000" y="1321210"/>
              <a:ext cx="914400" cy="180000"/>
            </a:xfrm>
            <a:prstGeom prst="rect">
              <a:avLst/>
            </a:prstGeom>
            <a:ln>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de-DE" dirty="0"/>
            </a:p>
          </p:txBody>
        </p:sp>
        <p:sp>
          <p:nvSpPr>
            <p:cNvPr id="11" name="Rechteck 10">
              <a:extLst>
                <a:ext uri="{FF2B5EF4-FFF2-40B4-BE49-F238E27FC236}">
                  <a16:creationId xmlns:a16="http://schemas.microsoft.com/office/drawing/2014/main" id="{F8E0FE6A-F119-46E3-AFAC-889C11081DB6}"/>
                </a:ext>
              </a:extLst>
            </p:cNvPr>
            <p:cNvSpPr/>
            <p:nvPr/>
          </p:nvSpPr>
          <p:spPr>
            <a:xfrm>
              <a:off x="2124000" y="1501210"/>
              <a:ext cx="1404000" cy="180000"/>
            </a:xfrm>
            <a:prstGeom prst="rect">
              <a:avLst/>
            </a:prstGeom>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grpSp>
      <p:sp>
        <p:nvSpPr>
          <p:cNvPr id="16" name="Rechteck 15">
            <a:extLst>
              <a:ext uri="{FF2B5EF4-FFF2-40B4-BE49-F238E27FC236}">
                <a16:creationId xmlns:a16="http://schemas.microsoft.com/office/drawing/2014/main" id="{367B43C1-19C5-4483-B08F-70FAEA0AC4BE}"/>
              </a:ext>
            </a:extLst>
          </p:cNvPr>
          <p:cNvSpPr/>
          <p:nvPr/>
        </p:nvSpPr>
        <p:spPr>
          <a:xfrm>
            <a:off x="4730893" y="1321210"/>
            <a:ext cx="360000" cy="360000"/>
          </a:xfrm>
          <a:prstGeom prst="rect">
            <a:avLst/>
          </a:prstGeom>
          <a:solidFill>
            <a:srgbClr val="FFFF00"/>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e-DE" b="1" dirty="0">
                <a:solidFill>
                  <a:sysClr val="windowText" lastClr="000000"/>
                </a:solidFill>
              </a:rPr>
              <a:t>NT</a:t>
            </a:r>
          </a:p>
        </p:txBody>
      </p:sp>
      <p:sp>
        <p:nvSpPr>
          <p:cNvPr id="17" name="Rechteck 16">
            <a:extLst>
              <a:ext uri="{FF2B5EF4-FFF2-40B4-BE49-F238E27FC236}">
                <a16:creationId xmlns:a16="http://schemas.microsoft.com/office/drawing/2014/main" id="{75253587-79DF-4D12-B706-887B98972C0B}"/>
              </a:ext>
            </a:extLst>
          </p:cNvPr>
          <p:cNvSpPr/>
          <p:nvPr/>
        </p:nvSpPr>
        <p:spPr>
          <a:xfrm>
            <a:off x="5090893" y="1321210"/>
            <a:ext cx="1440000" cy="360000"/>
          </a:xfrm>
          <a:prstGeom prst="rect">
            <a:avLst/>
          </a:prstGeom>
          <a:solidFill>
            <a:schemeClr val="accent2"/>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e-DE" b="1" dirty="0">
                <a:solidFill>
                  <a:sysClr val="windowText" lastClr="000000"/>
                </a:solidFill>
              </a:rPr>
              <a:t>Spätantike</a:t>
            </a:r>
          </a:p>
        </p:txBody>
      </p:sp>
      <p:sp>
        <p:nvSpPr>
          <p:cNvPr id="18" name="Rechteck 17">
            <a:extLst>
              <a:ext uri="{FF2B5EF4-FFF2-40B4-BE49-F238E27FC236}">
                <a16:creationId xmlns:a16="http://schemas.microsoft.com/office/drawing/2014/main" id="{8B61882C-4A4A-42EB-B938-D50C01E4E296}"/>
              </a:ext>
            </a:extLst>
          </p:cNvPr>
          <p:cNvSpPr/>
          <p:nvPr/>
        </p:nvSpPr>
        <p:spPr>
          <a:xfrm>
            <a:off x="6530893" y="1321210"/>
            <a:ext cx="3240000" cy="360000"/>
          </a:xfrm>
          <a:prstGeom prst="rect">
            <a:avLst/>
          </a:prstGeom>
          <a:solidFill>
            <a:srgbClr val="C00000"/>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e-DE" b="1" dirty="0">
                <a:solidFill>
                  <a:schemeClr val="bg1"/>
                </a:solidFill>
              </a:rPr>
              <a:t>Mittelalter</a:t>
            </a:r>
          </a:p>
        </p:txBody>
      </p:sp>
      <p:sp>
        <p:nvSpPr>
          <p:cNvPr id="20" name="Rechteck 19">
            <a:extLst>
              <a:ext uri="{FF2B5EF4-FFF2-40B4-BE49-F238E27FC236}">
                <a16:creationId xmlns:a16="http://schemas.microsoft.com/office/drawing/2014/main" id="{4671C3F2-0C2E-4E44-B81F-CEEF091946A7}"/>
              </a:ext>
            </a:extLst>
          </p:cNvPr>
          <p:cNvSpPr/>
          <p:nvPr/>
        </p:nvSpPr>
        <p:spPr>
          <a:xfrm>
            <a:off x="9770892" y="1321210"/>
            <a:ext cx="2232000" cy="360000"/>
          </a:xfrm>
          <a:prstGeom prst="rect">
            <a:avLst/>
          </a:prstGeom>
          <a:solidFill>
            <a:schemeClr val="accent1"/>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e-DE" b="1" dirty="0">
                <a:solidFill>
                  <a:sysClr val="windowText" lastClr="000000"/>
                </a:solidFill>
              </a:rPr>
              <a:t>Neuzeit</a:t>
            </a:r>
          </a:p>
        </p:txBody>
      </p:sp>
      <p:sp>
        <p:nvSpPr>
          <p:cNvPr id="21" name="Pfeil: nach unten 20">
            <a:extLst>
              <a:ext uri="{FF2B5EF4-FFF2-40B4-BE49-F238E27FC236}">
                <a16:creationId xmlns:a16="http://schemas.microsoft.com/office/drawing/2014/main" id="{9DA49F3E-FEF6-4803-86DE-ACB4F779969F}"/>
              </a:ext>
            </a:extLst>
          </p:cNvPr>
          <p:cNvSpPr/>
          <p:nvPr/>
        </p:nvSpPr>
        <p:spPr>
          <a:xfrm>
            <a:off x="11832000" y="914097"/>
            <a:ext cx="360000" cy="587113"/>
          </a:xfrm>
          <a:prstGeom prst="downArrow">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3792B8B0-5D10-4F0E-BA55-7F99F8F49670}"/>
              </a:ext>
            </a:extLst>
          </p:cNvPr>
          <p:cNvGrpSpPr/>
          <p:nvPr/>
        </p:nvGrpSpPr>
        <p:grpSpPr>
          <a:xfrm>
            <a:off x="4580852" y="901580"/>
            <a:ext cx="300082" cy="912827"/>
            <a:chOff x="4580852" y="901580"/>
            <a:chExt cx="300082" cy="912827"/>
          </a:xfrm>
        </p:grpSpPr>
        <p:cxnSp>
          <p:nvCxnSpPr>
            <p:cNvPr id="24" name="Gerader Verbinder 23">
              <a:extLst>
                <a:ext uri="{FF2B5EF4-FFF2-40B4-BE49-F238E27FC236}">
                  <a16:creationId xmlns:a16="http://schemas.microsoft.com/office/drawing/2014/main" id="{EC10993E-3CC2-4D4F-959B-5E0E489357B5}"/>
                </a:ext>
              </a:extLst>
            </p:cNvPr>
            <p:cNvCxnSpPr>
              <a:cxnSpLocks/>
            </p:cNvCxnSpPr>
            <p:nvPr/>
          </p:nvCxnSpPr>
          <p:spPr>
            <a:xfrm>
              <a:off x="4731036" y="1183591"/>
              <a:ext cx="0" cy="6308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C4CDA8C3-5527-488E-837D-39ABC14B78F3}"/>
                </a:ext>
              </a:extLst>
            </p:cNvPr>
            <p:cNvSpPr txBox="1"/>
            <p:nvPr/>
          </p:nvSpPr>
          <p:spPr>
            <a:xfrm>
              <a:off x="4580852" y="901580"/>
              <a:ext cx="300082" cy="369332"/>
            </a:xfrm>
            <a:prstGeom prst="rect">
              <a:avLst/>
            </a:prstGeom>
            <a:noFill/>
          </p:spPr>
          <p:txBody>
            <a:bodyPr wrap="none" rtlCol="0">
              <a:spAutoFit/>
            </a:bodyPr>
            <a:lstStyle/>
            <a:p>
              <a:r>
                <a:rPr lang="de-DE" dirty="0"/>
                <a:t>0</a:t>
              </a:r>
            </a:p>
          </p:txBody>
        </p:sp>
      </p:grpSp>
      <p:grpSp>
        <p:nvGrpSpPr>
          <p:cNvPr id="37" name="Gruppieren 36">
            <a:extLst>
              <a:ext uri="{FF2B5EF4-FFF2-40B4-BE49-F238E27FC236}">
                <a16:creationId xmlns:a16="http://schemas.microsoft.com/office/drawing/2014/main" id="{49836163-E949-492F-AF09-D0E22241D4B3}"/>
              </a:ext>
            </a:extLst>
          </p:cNvPr>
          <p:cNvGrpSpPr/>
          <p:nvPr/>
        </p:nvGrpSpPr>
        <p:grpSpPr>
          <a:xfrm>
            <a:off x="7338073" y="1570054"/>
            <a:ext cx="3288518" cy="967662"/>
            <a:chOff x="7338073" y="1570054"/>
            <a:chExt cx="3288518" cy="967662"/>
          </a:xfrm>
        </p:grpSpPr>
        <p:grpSp>
          <p:nvGrpSpPr>
            <p:cNvPr id="31" name="Gruppieren 30">
              <a:extLst>
                <a:ext uri="{FF2B5EF4-FFF2-40B4-BE49-F238E27FC236}">
                  <a16:creationId xmlns:a16="http://schemas.microsoft.com/office/drawing/2014/main" id="{E20D8569-FE6B-43D0-B97E-6633BF2A922F}"/>
                </a:ext>
              </a:extLst>
            </p:cNvPr>
            <p:cNvGrpSpPr/>
            <p:nvPr/>
          </p:nvGrpSpPr>
          <p:grpSpPr>
            <a:xfrm>
              <a:off x="7338073" y="1570054"/>
              <a:ext cx="2895248" cy="855704"/>
              <a:chOff x="5991898" y="1631511"/>
              <a:chExt cx="2895248" cy="855704"/>
            </a:xfrm>
          </p:grpSpPr>
          <p:sp>
            <p:nvSpPr>
              <p:cNvPr id="29" name="Textfeld 28">
                <a:extLst>
                  <a:ext uri="{FF2B5EF4-FFF2-40B4-BE49-F238E27FC236}">
                    <a16:creationId xmlns:a16="http://schemas.microsoft.com/office/drawing/2014/main" id="{5D684100-7263-440A-89EC-5B213489A549}"/>
                  </a:ext>
                </a:extLst>
              </p:cNvPr>
              <p:cNvSpPr txBox="1"/>
              <p:nvPr/>
            </p:nvSpPr>
            <p:spPr>
              <a:xfrm>
                <a:off x="6171898" y="1840884"/>
                <a:ext cx="2715248" cy="646331"/>
              </a:xfrm>
              <a:prstGeom prst="rect">
                <a:avLst/>
              </a:prstGeom>
              <a:solidFill>
                <a:schemeClr val="accent1">
                  <a:lumMod val="20000"/>
                  <a:lumOff val="80000"/>
                </a:schemeClr>
              </a:solidFill>
            </p:spPr>
            <p:txBody>
              <a:bodyPr wrap="square" rtlCol="0">
                <a:spAutoFit/>
              </a:bodyPr>
              <a:lstStyle/>
              <a:p>
                <a:pPr marL="92075"/>
                <a:r>
                  <a:rPr lang="de-DE" b="1" dirty="0"/>
                  <a:t>Abrogans</a:t>
                </a:r>
                <a:r>
                  <a:rPr lang="de-DE" dirty="0"/>
                  <a:t> ~800: </a:t>
                </a:r>
              </a:p>
              <a:p>
                <a:pPr marL="92075"/>
                <a:r>
                  <a:rPr lang="de-DE" dirty="0"/>
                  <a:t>Ältestes deutsche Buch</a:t>
                </a:r>
              </a:p>
            </p:txBody>
          </p:sp>
          <p:sp>
            <p:nvSpPr>
              <p:cNvPr id="28" name="Pfeil: nach unten 27">
                <a:extLst>
                  <a:ext uri="{FF2B5EF4-FFF2-40B4-BE49-F238E27FC236}">
                    <a16:creationId xmlns:a16="http://schemas.microsoft.com/office/drawing/2014/main" id="{545EE5F3-AFCF-46C1-BA29-15EA0710D160}"/>
                  </a:ext>
                </a:extLst>
              </p:cNvPr>
              <p:cNvSpPr/>
              <p:nvPr/>
            </p:nvSpPr>
            <p:spPr>
              <a:xfrm rot="10800000">
                <a:off x="5991898" y="1631511"/>
                <a:ext cx="360000" cy="58711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pic>
          <p:nvPicPr>
            <p:cNvPr id="36" name="Grafik 35">
              <a:extLst>
                <a:ext uri="{FF2B5EF4-FFF2-40B4-BE49-F238E27FC236}">
                  <a16:creationId xmlns:a16="http://schemas.microsoft.com/office/drawing/2014/main" id="{CAB40636-E2DA-4E1B-AA14-28F5891A6BA9}"/>
                </a:ext>
              </a:extLst>
            </p:cNvPr>
            <p:cNvPicPr>
              <a:picLocks noChangeAspect="1"/>
            </p:cNvPicPr>
            <p:nvPr/>
          </p:nvPicPr>
          <p:blipFill>
            <a:blip r:embed="rId2"/>
            <a:stretch>
              <a:fillRect/>
            </a:stretch>
          </p:blipFill>
          <p:spPr>
            <a:xfrm>
              <a:off x="10115378" y="1726747"/>
              <a:ext cx="511213" cy="810969"/>
            </a:xfrm>
            <a:prstGeom prst="rect">
              <a:avLst/>
            </a:prstGeom>
            <a:ln>
              <a:solidFill>
                <a:schemeClr val="tx1"/>
              </a:solidFill>
            </a:ln>
          </p:spPr>
        </p:pic>
      </p:grpSp>
      <p:grpSp>
        <p:nvGrpSpPr>
          <p:cNvPr id="40" name="Gruppieren 39">
            <a:extLst>
              <a:ext uri="{FF2B5EF4-FFF2-40B4-BE49-F238E27FC236}">
                <a16:creationId xmlns:a16="http://schemas.microsoft.com/office/drawing/2014/main" id="{425DF427-CDA8-4B35-9262-5DEC76342032}"/>
              </a:ext>
            </a:extLst>
          </p:cNvPr>
          <p:cNvGrpSpPr/>
          <p:nvPr/>
        </p:nvGrpSpPr>
        <p:grpSpPr>
          <a:xfrm>
            <a:off x="5220636" y="1605035"/>
            <a:ext cx="1841253" cy="932681"/>
            <a:chOff x="5220636" y="1605035"/>
            <a:chExt cx="1841253" cy="932681"/>
          </a:xfrm>
        </p:grpSpPr>
        <p:grpSp>
          <p:nvGrpSpPr>
            <p:cNvPr id="32" name="Gruppieren 31">
              <a:extLst>
                <a:ext uri="{FF2B5EF4-FFF2-40B4-BE49-F238E27FC236}">
                  <a16:creationId xmlns:a16="http://schemas.microsoft.com/office/drawing/2014/main" id="{7D43AA09-EFAE-41C7-9AF9-ADF8548FF950}"/>
                </a:ext>
              </a:extLst>
            </p:cNvPr>
            <p:cNvGrpSpPr/>
            <p:nvPr/>
          </p:nvGrpSpPr>
          <p:grpSpPr>
            <a:xfrm>
              <a:off x="5220636" y="1605035"/>
              <a:ext cx="1447838" cy="855703"/>
              <a:chOff x="5991898" y="1631511"/>
              <a:chExt cx="1447838" cy="855703"/>
            </a:xfrm>
          </p:grpSpPr>
          <p:sp>
            <p:nvSpPr>
              <p:cNvPr id="33" name="Textfeld 32">
                <a:extLst>
                  <a:ext uri="{FF2B5EF4-FFF2-40B4-BE49-F238E27FC236}">
                    <a16:creationId xmlns:a16="http://schemas.microsoft.com/office/drawing/2014/main" id="{5395F255-80C9-4174-8877-F117139E34D5}"/>
                  </a:ext>
                </a:extLst>
              </p:cNvPr>
              <p:cNvSpPr txBox="1"/>
              <p:nvPr/>
            </p:nvSpPr>
            <p:spPr>
              <a:xfrm>
                <a:off x="6171898" y="1840883"/>
                <a:ext cx="1267838" cy="646331"/>
              </a:xfrm>
              <a:prstGeom prst="rect">
                <a:avLst/>
              </a:prstGeom>
              <a:solidFill>
                <a:schemeClr val="accent1">
                  <a:lumMod val="20000"/>
                  <a:lumOff val="80000"/>
                </a:schemeClr>
              </a:solidFill>
            </p:spPr>
            <p:txBody>
              <a:bodyPr wrap="square" rtlCol="0">
                <a:spAutoFit/>
              </a:bodyPr>
              <a:lstStyle/>
              <a:p>
                <a:pPr marL="92075"/>
                <a:r>
                  <a:rPr lang="de-DE" b="1" dirty="0"/>
                  <a:t>Älteste Runen</a:t>
                </a:r>
                <a:endParaRPr lang="de-DE" dirty="0"/>
              </a:p>
            </p:txBody>
          </p:sp>
          <p:sp>
            <p:nvSpPr>
              <p:cNvPr id="34" name="Pfeil: nach unten 33">
                <a:extLst>
                  <a:ext uri="{FF2B5EF4-FFF2-40B4-BE49-F238E27FC236}">
                    <a16:creationId xmlns:a16="http://schemas.microsoft.com/office/drawing/2014/main" id="{58C9D598-56F9-480F-8483-3B33004D9D08}"/>
                  </a:ext>
                </a:extLst>
              </p:cNvPr>
              <p:cNvSpPr/>
              <p:nvPr/>
            </p:nvSpPr>
            <p:spPr>
              <a:xfrm rot="10800000">
                <a:off x="5991898" y="1631511"/>
                <a:ext cx="360000" cy="58711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grpSp>
        <p:pic>
          <p:nvPicPr>
            <p:cNvPr id="39" name="Grafik 38">
              <a:extLst>
                <a:ext uri="{FF2B5EF4-FFF2-40B4-BE49-F238E27FC236}">
                  <a16:creationId xmlns:a16="http://schemas.microsoft.com/office/drawing/2014/main" id="{CBC12924-9432-4497-BDA8-6EC4754F27EB}"/>
                </a:ext>
              </a:extLst>
            </p:cNvPr>
            <p:cNvPicPr>
              <a:picLocks noChangeAspect="1"/>
            </p:cNvPicPr>
            <p:nvPr/>
          </p:nvPicPr>
          <p:blipFill rotWithShape="1">
            <a:blip r:embed="rId3"/>
            <a:srcRect r="60387" b="56007"/>
            <a:stretch/>
          </p:blipFill>
          <p:spPr>
            <a:xfrm>
              <a:off x="6430235" y="1737174"/>
              <a:ext cx="631654" cy="800542"/>
            </a:xfrm>
            <a:prstGeom prst="rect">
              <a:avLst/>
            </a:prstGeom>
            <a:ln>
              <a:solidFill>
                <a:schemeClr val="tx1"/>
              </a:solidFill>
            </a:ln>
          </p:spPr>
        </p:pic>
      </p:grpSp>
      <p:grpSp>
        <p:nvGrpSpPr>
          <p:cNvPr id="44" name="Gruppieren 43">
            <a:extLst>
              <a:ext uri="{FF2B5EF4-FFF2-40B4-BE49-F238E27FC236}">
                <a16:creationId xmlns:a16="http://schemas.microsoft.com/office/drawing/2014/main" id="{DFD89C39-1A1F-4B05-9C07-2BA6477D011A}"/>
              </a:ext>
            </a:extLst>
          </p:cNvPr>
          <p:cNvGrpSpPr/>
          <p:nvPr/>
        </p:nvGrpSpPr>
        <p:grpSpPr>
          <a:xfrm>
            <a:off x="-197138" y="1700038"/>
            <a:ext cx="5288030" cy="714602"/>
            <a:chOff x="-197138" y="1700038"/>
            <a:chExt cx="5288030" cy="714602"/>
          </a:xfrm>
        </p:grpSpPr>
        <p:sp>
          <p:nvSpPr>
            <p:cNvPr id="41" name="Geschweifte Klammer links 40">
              <a:extLst>
                <a:ext uri="{FF2B5EF4-FFF2-40B4-BE49-F238E27FC236}">
                  <a16:creationId xmlns:a16="http://schemas.microsoft.com/office/drawing/2014/main" id="{5D0ED42A-4F83-4459-900F-22750A7936B5}"/>
                </a:ext>
              </a:extLst>
            </p:cNvPr>
            <p:cNvSpPr/>
            <p:nvPr/>
          </p:nvSpPr>
          <p:spPr>
            <a:xfrm rot="16200000">
              <a:off x="2283656" y="-780756"/>
              <a:ext cx="326441" cy="5288030"/>
            </a:xfrm>
            <a:prstGeom prst="leftBrace">
              <a:avLst>
                <a:gd name="adj1" fmla="val 8333"/>
                <a:gd name="adj2" fmla="val 498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Textfeld 42">
              <a:extLst>
                <a:ext uri="{FF2B5EF4-FFF2-40B4-BE49-F238E27FC236}">
                  <a16:creationId xmlns:a16="http://schemas.microsoft.com/office/drawing/2014/main" id="{D250ED11-9F96-4AB2-AD05-8683CA2AC552}"/>
                </a:ext>
              </a:extLst>
            </p:cNvPr>
            <p:cNvSpPr txBox="1"/>
            <p:nvPr/>
          </p:nvSpPr>
          <p:spPr>
            <a:xfrm>
              <a:off x="557800" y="2045308"/>
              <a:ext cx="3712580" cy="369332"/>
            </a:xfrm>
            <a:prstGeom prst="rect">
              <a:avLst/>
            </a:prstGeom>
            <a:solidFill>
              <a:srgbClr val="FFFFCC"/>
            </a:solidFill>
            <a:ln w="12700">
              <a:solidFill>
                <a:schemeClr val="tx1"/>
              </a:solidFill>
            </a:ln>
            <a:effectLst>
              <a:outerShdw blurRad="50800" dist="38100" dir="5400000" algn="t" rotWithShape="0">
                <a:prstClr val="black">
                  <a:alpha val="40000"/>
                </a:prstClr>
              </a:outerShdw>
            </a:effectLst>
          </p:spPr>
          <p:txBody>
            <a:bodyPr wrap="square" rtlCol="0">
              <a:spAutoFit/>
            </a:bodyPr>
            <a:lstStyle/>
            <a:p>
              <a:pPr marL="92075" algn="ctr"/>
              <a:r>
                <a:rPr lang="de-DE" b="1" dirty="0"/>
                <a:t>66  sehr gut überlieferte Bücher</a:t>
              </a:r>
              <a:endParaRPr lang="de-DE" dirty="0"/>
            </a:p>
          </p:txBody>
        </p:sp>
      </p:grpSp>
    </p:spTree>
    <p:extLst>
      <p:ext uri="{BB962C8B-B14F-4D97-AF65-F5344CB8AC3E}">
        <p14:creationId xmlns:p14="http://schemas.microsoft.com/office/powerpoint/2010/main" val="166642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left)">
                                      <p:cBhvr>
                                        <p:cTn id="48" dur="500"/>
                                        <p:tgtEl>
                                          <p:spTgt spid="3">
                                            <p:txEl>
                                              <p:pRg st="5" end="5"/>
                                            </p:tx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wipe(left)">
                                      <p:cBhvr>
                                        <p:cTn id="57" dur="500"/>
                                        <p:tgtEl>
                                          <p:spTgt spid="3">
                                            <p:txEl>
                                              <p:pRg st="6" end="6"/>
                                            </p:tx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1000"/>
                            </p:stCondLst>
                            <p:childTnLst>
                              <p:par>
                                <p:cTn id="63" presetID="22" presetClass="entr" presetSubtype="4"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wipe(left)">
                                      <p:cBhvr>
                                        <p:cTn id="70" dur="500"/>
                                        <p:tgtEl>
                                          <p:spTgt spid="3">
                                            <p:txEl>
                                              <p:pRg st="7" end="7"/>
                                            </p:tx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left)">
                                      <p:cBhvr>
                                        <p:cTn id="79" dur="500"/>
                                        <p:tgtEl>
                                          <p:spTgt spid="3">
                                            <p:txEl>
                                              <p:pRg st="8" end="8"/>
                                            </p:tx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wipe(left)">
                                      <p:cBhvr>
                                        <p:cTn id="88" dur="500"/>
                                        <p:tgtEl>
                                          <p:spTgt spid="3">
                                            <p:txEl>
                                              <p:pRg st="9" end="9"/>
                                            </p:txEl>
                                          </p:spTgt>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par>
                          <p:cTn id="93" fill="hold">
                            <p:stCondLst>
                              <p:cond delay="1000"/>
                            </p:stCondLst>
                            <p:childTnLst>
                              <p:par>
                                <p:cTn id="94" presetID="47"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down)">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wipe(down)">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37"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arn(outVertical)">
                                      <p:cBhvr>
                                        <p:cTn id="1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0D397FC3-DFF0-4C0F-93E8-4FE3951304DB}"/>
              </a:ext>
            </a:extLst>
          </p:cNvPr>
          <p:cNvSpPr/>
          <p:nvPr/>
        </p:nvSpPr>
        <p:spPr>
          <a:xfrm flipH="1">
            <a:off x="-796413" y="4004273"/>
            <a:ext cx="13706166" cy="237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Jesaja</a:t>
            </a:r>
          </a:p>
        </p:txBody>
      </p:sp>
      <p:sp>
        <p:nvSpPr>
          <p:cNvPr id="23" name="Legende: mit Linie mit Akzentuierungsbalken 22">
            <a:extLst>
              <a:ext uri="{FF2B5EF4-FFF2-40B4-BE49-F238E27FC236}">
                <a16:creationId xmlns:a16="http://schemas.microsoft.com/office/drawing/2014/main" id="{4BFBDC90-19FB-4111-A4C1-75D759A35C60}"/>
              </a:ext>
            </a:extLst>
          </p:cNvPr>
          <p:cNvSpPr/>
          <p:nvPr/>
        </p:nvSpPr>
        <p:spPr>
          <a:xfrm rot="5400000">
            <a:off x="3886365" y="4925104"/>
            <a:ext cx="1785501" cy="1292169"/>
          </a:xfrm>
          <a:prstGeom prst="accentCallout1">
            <a:avLst>
              <a:gd name="adj1" fmla="val 39771"/>
              <a:gd name="adj2" fmla="val -4150"/>
              <a:gd name="adj3" fmla="val 306131"/>
              <a:gd name="adj4" fmla="val -171083"/>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Tiglat-Pilieser</a:t>
            </a:r>
            <a:r>
              <a:rPr lang="de-DE" b="1" dirty="0">
                <a:solidFill>
                  <a:schemeClr val="tx1"/>
                </a:solidFill>
              </a:rPr>
              <a:t> </a:t>
            </a:r>
            <a:r>
              <a:rPr lang="de-DE" dirty="0">
                <a:solidFill>
                  <a:schemeClr val="tx1"/>
                </a:solidFill>
              </a:rPr>
              <a:t>erobert Damaskus und tötet </a:t>
            </a:r>
            <a:r>
              <a:rPr lang="de-DE" dirty="0" err="1">
                <a:solidFill>
                  <a:schemeClr val="tx1"/>
                </a:solidFill>
              </a:rPr>
              <a:t>Rezin</a:t>
            </a:r>
            <a:endParaRPr lang="de-DE" b="1" dirty="0">
              <a:solidFill>
                <a:schemeClr val="tx1"/>
              </a:solidFill>
            </a:endParaRPr>
          </a:p>
        </p:txBody>
      </p:sp>
      <p:sp>
        <p:nvSpPr>
          <p:cNvPr id="2" name="Titel 1">
            <a:extLst>
              <a:ext uri="{FF2B5EF4-FFF2-40B4-BE49-F238E27FC236}">
                <a16:creationId xmlns:a16="http://schemas.microsoft.com/office/drawing/2014/main" id="{C38C4A45-B9D7-4DC3-BF12-7F9ADE69A042}"/>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8C04629E-966C-48D8-BBE6-7B86157D433D}"/>
              </a:ext>
            </a:extLst>
          </p:cNvPr>
          <p:cNvSpPr/>
          <p:nvPr/>
        </p:nvSpPr>
        <p:spPr>
          <a:xfrm>
            <a:off x="-6926400" y="2520000"/>
            <a:ext cx="7200000" cy="379562"/>
          </a:xfrm>
          <a:prstGeom prst="rect">
            <a:avLst/>
          </a:prstGeom>
          <a:solidFill>
            <a:srgbClr val="FF99FF"/>
          </a:solidFill>
          <a:ln>
            <a:solidFill>
              <a:srgbClr val="CC00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Pekach</a:t>
            </a:r>
            <a:r>
              <a:rPr lang="de-DE" dirty="0"/>
              <a:t> 20</a:t>
            </a:r>
          </a:p>
        </p:txBody>
      </p:sp>
      <p:sp>
        <p:nvSpPr>
          <p:cNvPr id="9" name="Rechteck 8">
            <a:extLst>
              <a:ext uri="{FF2B5EF4-FFF2-40B4-BE49-F238E27FC236}">
                <a16:creationId xmlns:a16="http://schemas.microsoft.com/office/drawing/2014/main" id="{1E5CF3DC-7082-4E47-ADCB-755A7A000E37}"/>
              </a:ext>
            </a:extLst>
          </p:cNvPr>
          <p:cNvSpPr/>
          <p:nvPr/>
        </p:nvSpPr>
        <p:spPr>
          <a:xfrm flipH="1">
            <a:off x="-865240" y="3066235"/>
            <a:ext cx="8632724"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						</a:t>
            </a:r>
            <a:r>
              <a:rPr lang="de-DE" dirty="0" err="1">
                <a:solidFill>
                  <a:schemeClr val="tx1"/>
                </a:solidFill>
              </a:rPr>
              <a:t>Hoesa</a:t>
            </a:r>
            <a:endParaRPr lang="de-DE" dirty="0">
              <a:solidFill>
                <a:schemeClr val="tx1"/>
              </a:solidFill>
            </a:endParaRPr>
          </a:p>
        </p:txBody>
      </p:sp>
      <p:sp>
        <p:nvSpPr>
          <p:cNvPr id="5" name="Rechteck 4">
            <a:extLst>
              <a:ext uri="{FF2B5EF4-FFF2-40B4-BE49-F238E27FC236}">
                <a16:creationId xmlns:a16="http://schemas.microsoft.com/office/drawing/2014/main" id="{D805A5F1-D264-45B4-804C-F462F9C11D07}"/>
              </a:ext>
            </a:extLst>
          </p:cNvPr>
          <p:cNvSpPr/>
          <p:nvPr/>
        </p:nvSpPr>
        <p:spPr>
          <a:xfrm>
            <a:off x="273600" y="2520000"/>
            <a:ext cx="3240000" cy="379562"/>
          </a:xfrm>
          <a:prstGeom prst="rect">
            <a:avLst/>
          </a:prstGeom>
          <a:solidFill>
            <a:schemeClr val="tx2">
              <a:lumMod val="20000"/>
              <a:lumOff val="8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solidFill>
                  <a:schemeClr val="tx1"/>
                </a:solidFill>
              </a:rPr>
              <a:t>Interregnum (9)</a:t>
            </a:r>
          </a:p>
        </p:txBody>
      </p:sp>
      <p:sp>
        <p:nvSpPr>
          <p:cNvPr id="25" name="Legende: mit Linie mit Akzentuierungsbalken 24">
            <a:extLst>
              <a:ext uri="{FF2B5EF4-FFF2-40B4-BE49-F238E27FC236}">
                <a16:creationId xmlns:a16="http://schemas.microsoft.com/office/drawing/2014/main" id="{F4DACEB4-97FF-46C2-8D8A-74BF69D24C96}"/>
              </a:ext>
            </a:extLst>
          </p:cNvPr>
          <p:cNvSpPr/>
          <p:nvPr/>
        </p:nvSpPr>
        <p:spPr>
          <a:xfrm rot="5400000">
            <a:off x="8831872" y="4665093"/>
            <a:ext cx="1805351" cy="1889890"/>
          </a:xfrm>
          <a:prstGeom prst="accentCallout1">
            <a:avLst>
              <a:gd name="adj1" fmla="val 39772"/>
              <a:gd name="adj2" fmla="val -7003"/>
              <a:gd name="adj3" fmla="val 380670"/>
              <a:gd name="adj4" fmla="val -94186"/>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Hosea</a:t>
            </a:r>
            <a:r>
              <a:rPr lang="de-DE" b="1" dirty="0">
                <a:solidFill>
                  <a:schemeClr val="tx1"/>
                </a:solidFill>
              </a:rPr>
              <a:t> </a:t>
            </a:r>
            <a:r>
              <a:rPr lang="de-DE" dirty="0">
                <a:solidFill>
                  <a:schemeClr val="tx1"/>
                </a:solidFill>
              </a:rPr>
              <a:t>macht eine </a:t>
            </a:r>
            <a:r>
              <a:rPr lang="de-DE" dirty="0" err="1">
                <a:solidFill>
                  <a:schemeClr val="tx1"/>
                </a:solidFill>
              </a:rPr>
              <a:t>Verschwö-rung</a:t>
            </a:r>
            <a:r>
              <a:rPr lang="de-DE" dirty="0">
                <a:solidFill>
                  <a:schemeClr val="tx1"/>
                </a:solidFill>
              </a:rPr>
              <a:t>, wird König und wird Tribut-pflichtig unter Salmanassar</a:t>
            </a:r>
            <a:r>
              <a:rPr lang="de-DE" b="1" dirty="0">
                <a:solidFill>
                  <a:schemeClr val="tx1"/>
                </a:solidFill>
              </a:rPr>
              <a:t> </a:t>
            </a:r>
          </a:p>
        </p:txBody>
      </p:sp>
      <p:sp>
        <p:nvSpPr>
          <p:cNvPr id="6" name="Rechteck 5">
            <a:extLst>
              <a:ext uri="{FF2B5EF4-FFF2-40B4-BE49-F238E27FC236}">
                <a16:creationId xmlns:a16="http://schemas.microsoft.com/office/drawing/2014/main" id="{28656050-855C-4BCC-B7AD-9BE37E09675F}"/>
              </a:ext>
            </a:extLst>
          </p:cNvPr>
          <p:cNvSpPr/>
          <p:nvPr/>
        </p:nvSpPr>
        <p:spPr>
          <a:xfrm>
            <a:off x="3513600" y="2520000"/>
            <a:ext cx="3240000" cy="379562"/>
          </a:xfrm>
          <a:prstGeom prst="rect">
            <a:avLst/>
          </a:prstGeom>
          <a:solidFill>
            <a:srgbClr val="FF0000"/>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Hosea</a:t>
            </a:r>
            <a:r>
              <a:rPr lang="de-DE" dirty="0"/>
              <a:t> (9)</a:t>
            </a:r>
          </a:p>
        </p:txBody>
      </p:sp>
      <p:sp>
        <p:nvSpPr>
          <p:cNvPr id="7" name="Rechteck 6">
            <a:extLst>
              <a:ext uri="{FF2B5EF4-FFF2-40B4-BE49-F238E27FC236}">
                <a16:creationId xmlns:a16="http://schemas.microsoft.com/office/drawing/2014/main" id="{9CD238F2-80D8-4784-8730-F0639889B522}"/>
              </a:ext>
            </a:extLst>
          </p:cNvPr>
          <p:cNvSpPr/>
          <p:nvPr/>
        </p:nvSpPr>
        <p:spPr>
          <a:xfrm>
            <a:off x="-334800" y="3600000"/>
            <a:ext cx="5760000" cy="378000"/>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Ahas</a:t>
            </a:r>
            <a:r>
              <a:rPr lang="de-DE" dirty="0">
                <a:solidFill>
                  <a:schemeClr val="tx1"/>
                </a:solidFill>
              </a:rPr>
              <a:t> (16)</a:t>
            </a:r>
          </a:p>
        </p:txBody>
      </p:sp>
      <p:sp>
        <p:nvSpPr>
          <p:cNvPr id="24" name="Legende: mit Linie mit Akzentuierungsbalken 23">
            <a:extLst>
              <a:ext uri="{FF2B5EF4-FFF2-40B4-BE49-F238E27FC236}">
                <a16:creationId xmlns:a16="http://schemas.microsoft.com/office/drawing/2014/main" id="{FBFA5126-43DE-4CB7-8326-B50CAAFCA9CE}"/>
              </a:ext>
            </a:extLst>
          </p:cNvPr>
          <p:cNvSpPr/>
          <p:nvPr/>
        </p:nvSpPr>
        <p:spPr>
          <a:xfrm rot="5400000">
            <a:off x="5518342" y="4738929"/>
            <a:ext cx="1785501" cy="1664520"/>
          </a:xfrm>
          <a:prstGeom prst="accentCallout1">
            <a:avLst>
              <a:gd name="adj1" fmla="val 39771"/>
              <a:gd name="adj2" fmla="val -4150"/>
              <a:gd name="adj3" fmla="val 297765"/>
              <a:gd name="adj4" fmla="val -3650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Ahas</a:t>
            </a:r>
            <a:r>
              <a:rPr lang="de-DE" b="1" dirty="0">
                <a:solidFill>
                  <a:schemeClr val="tx1"/>
                </a:solidFill>
              </a:rPr>
              <a:t> </a:t>
            </a:r>
            <a:r>
              <a:rPr lang="de-DE" dirty="0">
                <a:solidFill>
                  <a:schemeClr val="tx1"/>
                </a:solidFill>
              </a:rPr>
              <a:t>wird durch den Bund mit </a:t>
            </a:r>
            <a:r>
              <a:rPr lang="de-DE" dirty="0" err="1">
                <a:solidFill>
                  <a:schemeClr val="tx1"/>
                </a:solidFill>
              </a:rPr>
              <a:t>Tiglat</a:t>
            </a:r>
            <a:r>
              <a:rPr lang="de-DE" dirty="0">
                <a:solidFill>
                  <a:schemeClr val="tx1"/>
                </a:solidFill>
              </a:rPr>
              <a:t> </a:t>
            </a:r>
            <a:r>
              <a:rPr lang="de-DE" dirty="0" err="1">
                <a:solidFill>
                  <a:schemeClr val="tx1"/>
                </a:solidFill>
              </a:rPr>
              <a:t>Pilieser</a:t>
            </a:r>
            <a:r>
              <a:rPr lang="de-DE" dirty="0">
                <a:solidFill>
                  <a:schemeClr val="tx1"/>
                </a:solidFill>
              </a:rPr>
              <a:t> immer Gottloser</a:t>
            </a:r>
            <a:endParaRPr lang="de-DE" b="1" dirty="0">
              <a:solidFill>
                <a:schemeClr val="tx1"/>
              </a:solidFill>
            </a:endParaRPr>
          </a:p>
        </p:txBody>
      </p:sp>
      <p:sp>
        <p:nvSpPr>
          <p:cNvPr id="12" name="Rechteck 11">
            <a:extLst>
              <a:ext uri="{FF2B5EF4-FFF2-40B4-BE49-F238E27FC236}">
                <a16:creationId xmlns:a16="http://schemas.microsoft.com/office/drawing/2014/main" id="{539E153C-8920-4F21-A1F5-87E23F6EE0DA}"/>
              </a:ext>
            </a:extLst>
          </p:cNvPr>
          <p:cNvSpPr/>
          <p:nvPr/>
        </p:nvSpPr>
        <p:spPr>
          <a:xfrm>
            <a:off x="-11000" y="898547"/>
            <a:ext cx="4144031" cy="252000"/>
          </a:xfrm>
          <a:prstGeom prst="rect">
            <a:avLst/>
          </a:prstGeom>
          <a:gradFill flip="none" rotWithShape="1">
            <a:gsLst>
              <a:gs pos="78000">
                <a:schemeClr val="accent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Rezin</a:t>
            </a:r>
            <a:r>
              <a:rPr lang="de-DE" dirty="0"/>
              <a:t>) </a:t>
            </a:r>
          </a:p>
        </p:txBody>
      </p:sp>
      <p:sp>
        <p:nvSpPr>
          <p:cNvPr id="13" name="Rechteck 12">
            <a:extLst>
              <a:ext uri="{FF2B5EF4-FFF2-40B4-BE49-F238E27FC236}">
                <a16:creationId xmlns:a16="http://schemas.microsoft.com/office/drawing/2014/main" id="{D4D85DB6-9C5D-4693-B026-CE23ACF2713A}"/>
              </a:ext>
            </a:extLst>
          </p:cNvPr>
          <p:cNvSpPr/>
          <p:nvPr/>
        </p:nvSpPr>
        <p:spPr>
          <a:xfrm>
            <a:off x="-11000" y="1255815"/>
            <a:ext cx="4449650" cy="252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err="1"/>
              <a:t>Tiglat-Pilieser</a:t>
            </a:r>
            <a:r>
              <a:rPr lang="de-DE" dirty="0"/>
              <a:t>/ </a:t>
            </a:r>
            <a:r>
              <a:rPr lang="de-DE" dirty="0" err="1"/>
              <a:t>Pul</a:t>
            </a:r>
            <a:r>
              <a:rPr lang="de-DE" dirty="0"/>
              <a:t> (Assyrien)</a:t>
            </a:r>
          </a:p>
        </p:txBody>
      </p:sp>
      <p:sp>
        <p:nvSpPr>
          <p:cNvPr id="14" name="Legende: mit Linie mit Akzentuierungsbalken 13">
            <a:extLst>
              <a:ext uri="{FF2B5EF4-FFF2-40B4-BE49-F238E27FC236}">
                <a16:creationId xmlns:a16="http://schemas.microsoft.com/office/drawing/2014/main" id="{E8CF2D37-05D8-47C9-8630-E7FB30C2BDDF}"/>
              </a:ext>
            </a:extLst>
          </p:cNvPr>
          <p:cNvSpPr/>
          <p:nvPr/>
        </p:nvSpPr>
        <p:spPr>
          <a:xfrm rot="5400000">
            <a:off x="277351" y="4493390"/>
            <a:ext cx="1785500" cy="2155597"/>
          </a:xfrm>
          <a:prstGeom prst="accentCallout1">
            <a:avLst>
              <a:gd name="adj1" fmla="val 39771"/>
              <a:gd name="adj2" fmla="val -4150"/>
              <a:gd name="adj3" fmla="val 101034"/>
              <a:gd name="adj4" fmla="val -3709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Rezin</a:t>
            </a:r>
            <a:r>
              <a:rPr lang="de-DE" b="1" dirty="0">
                <a:solidFill>
                  <a:schemeClr val="tx1"/>
                </a:solidFill>
              </a:rPr>
              <a:t> </a:t>
            </a:r>
            <a:r>
              <a:rPr lang="de-DE" dirty="0">
                <a:solidFill>
                  <a:schemeClr val="tx1"/>
                </a:solidFill>
              </a:rPr>
              <a:t>und</a:t>
            </a:r>
            <a:r>
              <a:rPr lang="de-DE" b="1" dirty="0">
                <a:solidFill>
                  <a:schemeClr val="tx1"/>
                </a:solidFill>
              </a:rPr>
              <a:t> </a:t>
            </a:r>
            <a:r>
              <a:rPr lang="de-DE" b="1" dirty="0" err="1">
                <a:solidFill>
                  <a:schemeClr val="tx1"/>
                </a:solidFill>
              </a:rPr>
              <a:t>Pekach</a:t>
            </a:r>
            <a:r>
              <a:rPr lang="de-DE" b="1" dirty="0">
                <a:solidFill>
                  <a:schemeClr val="tx1"/>
                </a:solidFill>
              </a:rPr>
              <a:t> </a:t>
            </a:r>
            <a:r>
              <a:rPr lang="de-DE" dirty="0">
                <a:solidFill>
                  <a:schemeClr val="tx1"/>
                </a:solidFill>
              </a:rPr>
              <a:t>belagern Jerusalem können es aber nicht erobern. Verwüstung Judas</a:t>
            </a:r>
          </a:p>
          <a:p>
            <a:pPr algn="ctr"/>
            <a:r>
              <a:rPr lang="de-DE" dirty="0">
                <a:solidFill>
                  <a:schemeClr val="tx1"/>
                </a:solidFill>
              </a:rPr>
              <a:t>Jes. 7,14</a:t>
            </a:r>
            <a:endParaRPr lang="de-DE" b="1" dirty="0">
              <a:solidFill>
                <a:schemeClr val="tx1"/>
              </a:solidFill>
            </a:endParaRPr>
          </a:p>
        </p:txBody>
      </p:sp>
      <p:grpSp>
        <p:nvGrpSpPr>
          <p:cNvPr id="15" name="Gruppieren 14">
            <a:extLst>
              <a:ext uri="{FF2B5EF4-FFF2-40B4-BE49-F238E27FC236}">
                <a16:creationId xmlns:a16="http://schemas.microsoft.com/office/drawing/2014/main" id="{CFBB8B88-62E0-4A2C-8CAA-6CBFA6DC7976}"/>
              </a:ext>
            </a:extLst>
          </p:cNvPr>
          <p:cNvGrpSpPr/>
          <p:nvPr/>
        </p:nvGrpSpPr>
        <p:grpSpPr>
          <a:xfrm>
            <a:off x="-78359" y="1003300"/>
            <a:ext cx="799805" cy="2705104"/>
            <a:chOff x="2672610" y="1347128"/>
            <a:chExt cx="799805" cy="3018382"/>
          </a:xfrm>
        </p:grpSpPr>
        <p:sp>
          <p:nvSpPr>
            <p:cNvPr id="16" name="Pfeil: nach rechts 15">
              <a:extLst>
                <a:ext uri="{FF2B5EF4-FFF2-40B4-BE49-F238E27FC236}">
                  <a16:creationId xmlns:a16="http://schemas.microsoft.com/office/drawing/2014/main" id="{A69C7697-5C7B-4CEE-BC94-B5C760D9355E}"/>
                </a:ext>
              </a:extLst>
            </p:cNvPr>
            <p:cNvSpPr/>
            <p:nvPr/>
          </p:nvSpPr>
          <p:spPr>
            <a:xfrm rot="5400000" flipV="1">
              <a:off x="1548883" y="2677500"/>
              <a:ext cx="3018382" cy="35763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92DE38C3-86B3-40C7-A952-54C21E44A9C5}"/>
                </a:ext>
              </a:extLst>
            </p:cNvPr>
            <p:cNvPicPr>
              <a:picLocks noChangeAspect="1"/>
            </p:cNvPicPr>
            <p:nvPr/>
          </p:nvPicPr>
          <p:blipFill>
            <a:blip r:embed="rId2"/>
            <a:stretch>
              <a:fillRect/>
            </a:stretch>
          </p:blipFill>
          <p:spPr>
            <a:xfrm>
              <a:off x="2672610" y="2114365"/>
              <a:ext cx="799805" cy="574641"/>
            </a:xfrm>
            <a:prstGeom prst="rect">
              <a:avLst/>
            </a:prstGeom>
            <a:effectLst>
              <a:glow rad="101600">
                <a:schemeClr val="bg1">
                  <a:alpha val="60000"/>
                </a:schemeClr>
              </a:glow>
            </a:effectLst>
          </p:spPr>
        </p:pic>
      </p:grpSp>
      <p:sp>
        <p:nvSpPr>
          <p:cNvPr id="11" name="Rechteck 10">
            <a:extLst>
              <a:ext uri="{FF2B5EF4-FFF2-40B4-BE49-F238E27FC236}">
                <a16:creationId xmlns:a16="http://schemas.microsoft.com/office/drawing/2014/main" id="{A11C8646-41DE-4AF5-9FF7-AE463A326FD0}"/>
              </a:ext>
            </a:extLst>
          </p:cNvPr>
          <p:cNvSpPr/>
          <p:nvPr/>
        </p:nvSpPr>
        <p:spPr>
          <a:xfrm flipH="1">
            <a:off x="-796413" y="4257748"/>
            <a:ext cx="11523407" cy="237600"/>
          </a:xfrm>
          <a:prstGeom prst="rect">
            <a:avLst/>
          </a:prstGeom>
          <a:gradFill flip="none" rotWithShape="1">
            <a:gsLst>
              <a:gs pos="30000">
                <a:srgbClr val="FFFF00"/>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Micha</a:t>
            </a:r>
          </a:p>
        </p:txBody>
      </p:sp>
      <p:sp>
        <p:nvSpPr>
          <p:cNvPr id="18" name="Legende: mit Linie mit Akzentuierungsbalken 17">
            <a:extLst>
              <a:ext uri="{FF2B5EF4-FFF2-40B4-BE49-F238E27FC236}">
                <a16:creationId xmlns:a16="http://schemas.microsoft.com/office/drawing/2014/main" id="{C158B7EA-52EE-43C6-A2D3-0F326F8FC02D}"/>
              </a:ext>
            </a:extLst>
          </p:cNvPr>
          <p:cNvSpPr/>
          <p:nvPr/>
        </p:nvSpPr>
        <p:spPr>
          <a:xfrm rot="5400000">
            <a:off x="2237389" y="4738929"/>
            <a:ext cx="1785501" cy="1664520"/>
          </a:xfrm>
          <a:prstGeom prst="accentCallout1">
            <a:avLst>
              <a:gd name="adj1" fmla="val 39771"/>
              <a:gd name="adj2" fmla="val -4150"/>
              <a:gd name="adj3" fmla="val 168176"/>
              <a:gd name="adj4" fmla="val -3496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Ahas</a:t>
            </a:r>
            <a:r>
              <a:rPr lang="de-DE" b="1" dirty="0">
                <a:solidFill>
                  <a:schemeClr val="tx1"/>
                </a:solidFill>
              </a:rPr>
              <a:t> </a:t>
            </a:r>
            <a:r>
              <a:rPr lang="de-DE" dirty="0">
                <a:solidFill>
                  <a:schemeClr val="tx1"/>
                </a:solidFill>
              </a:rPr>
              <a:t>sendet Geld an den </a:t>
            </a:r>
            <a:r>
              <a:rPr lang="de-DE" dirty="0" err="1">
                <a:solidFill>
                  <a:schemeClr val="tx1"/>
                </a:solidFill>
              </a:rPr>
              <a:t>Assyrerkönig</a:t>
            </a:r>
            <a:r>
              <a:rPr lang="de-DE" dirty="0">
                <a:solidFill>
                  <a:schemeClr val="tx1"/>
                </a:solidFill>
              </a:rPr>
              <a:t> </a:t>
            </a:r>
            <a:r>
              <a:rPr lang="de-DE" dirty="0" err="1">
                <a:solidFill>
                  <a:schemeClr val="tx1"/>
                </a:solidFill>
              </a:rPr>
              <a:t>Tiglat</a:t>
            </a:r>
            <a:r>
              <a:rPr lang="de-DE" dirty="0">
                <a:solidFill>
                  <a:schemeClr val="tx1"/>
                </a:solidFill>
              </a:rPr>
              <a:t> </a:t>
            </a:r>
            <a:r>
              <a:rPr lang="de-DE" dirty="0" err="1">
                <a:solidFill>
                  <a:schemeClr val="tx1"/>
                </a:solidFill>
              </a:rPr>
              <a:t>Pilieser</a:t>
            </a:r>
            <a:r>
              <a:rPr lang="de-DE" dirty="0">
                <a:solidFill>
                  <a:schemeClr val="tx1"/>
                </a:solidFill>
              </a:rPr>
              <a:t> um Hilfe zu bekommen</a:t>
            </a:r>
            <a:endParaRPr lang="de-DE" b="1" dirty="0">
              <a:solidFill>
                <a:schemeClr val="tx1"/>
              </a:solidFill>
            </a:endParaRPr>
          </a:p>
        </p:txBody>
      </p:sp>
      <p:grpSp>
        <p:nvGrpSpPr>
          <p:cNvPr id="20" name="Gruppieren 19">
            <a:extLst>
              <a:ext uri="{FF2B5EF4-FFF2-40B4-BE49-F238E27FC236}">
                <a16:creationId xmlns:a16="http://schemas.microsoft.com/office/drawing/2014/main" id="{C66C0062-87B4-46DF-8C72-BBD1440AD604}"/>
              </a:ext>
            </a:extLst>
          </p:cNvPr>
          <p:cNvGrpSpPr/>
          <p:nvPr/>
        </p:nvGrpSpPr>
        <p:grpSpPr>
          <a:xfrm>
            <a:off x="663003" y="1371599"/>
            <a:ext cx="658595" cy="2336804"/>
            <a:chOff x="3424786" y="152824"/>
            <a:chExt cx="658595" cy="2336804"/>
          </a:xfrm>
        </p:grpSpPr>
        <p:sp>
          <p:nvSpPr>
            <p:cNvPr id="21" name="Pfeil: nach rechts 20">
              <a:extLst>
                <a:ext uri="{FF2B5EF4-FFF2-40B4-BE49-F238E27FC236}">
                  <a16:creationId xmlns:a16="http://schemas.microsoft.com/office/drawing/2014/main" id="{9A0D08DC-706F-4C15-B497-6CC22C9136B0}"/>
                </a:ext>
              </a:extLst>
            </p:cNvPr>
            <p:cNvSpPr/>
            <p:nvPr/>
          </p:nvSpPr>
          <p:spPr>
            <a:xfrm rot="16200000" flipV="1">
              <a:off x="2551369" y="1142407"/>
              <a:ext cx="2336804" cy="357638"/>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 descr="Arm, Waffen, Hand, Hände, Icon, Schütteln">
              <a:extLst>
                <a:ext uri="{FF2B5EF4-FFF2-40B4-BE49-F238E27FC236}">
                  <a16:creationId xmlns:a16="http://schemas.microsoft.com/office/drawing/2014/main" id="{C412BB90-22F5-4AEB-9383-89863F33F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786" y="445138"/>
              <a:ext cx="658595" cy="531688"/>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sp>
        <p:nvSpPr>
          <p:cNvPr id="26" name="Rechteck 25">
            <a:extLst>
              <a:ext uri="{FF2B5EF4-FFF2-40B4-BE49-F238E27FC236}">
                <a16:creationId xmlns:a16="http://schemas.microsoft.com/office/drawing/2014/main" id="{16B5E84A-E0ED-4912-97C1-F5C0AF04CCB9}"/>
              </a:ext>
            </a:extLst>
          </p:cNvPr>
          <p:cNvSpPr/>
          <p:nvPr/>
        </p:nvSpPr>
        <p:spPr>
          <a:xfrm>
            <a:off x="4438649" y="1255124"/>
            <a:ext cx="7753351" cy="252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Salmanassar/ Sanherib (Assyrien) </a:t>
            </a:r>
          </a:p>
        </p:txBody>
      </p:sp>
      <p:sp>
        <p:nvSpPr>
          <p:cNvPr id="29" name="Legende: mit Linie mit Akzentuierungsbalken 28">
            <a:extLst>
              <a:ext uri="{FF2B5EF4-FFF2-40B4-BE49-F238E27FC236}">
                <a16:creationId xmlns:a16="http://schemas.microsoft.com/office/drawing/2014/main" id="{A3E61548-38CE-47D2-AB72-7E3B71E67C67}"/>
              </a:ext>
            </a:extLst>
          </p:cNvPr>
          <p:cNvSpPr/>
          <p:nvPr/>
        </p:nvSpPr>
        <p:spPr>
          <a:xfrm rot="5400000">
            <a:off x="7150319" y="4925103"/>
            <a:ext cx="1785501" cy="1292169"/>
          </a:xfrm>
          <a:prstGeom prst="accentCallout1">
            <a:avLst>
              <a:gd name="adj1" fmla="val 39771"/>
              <a:gd name="adj2" fmla="val -4150"/>
              <a:gd name="adj3" fmla="val 390114"/>
              <a:gd name="adj4" fmla="val -3489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Tiglat-Pilieser</a:t>
            </a:r>
            <a:r>
              <a:rPr lang="de-DE" b="1" dirty="0">
                <a:solidFill>
                  <a:schemeClr val="tx1"/>
                </a:solidFill>
              </a:rPr>
              <a:t> </a:t>
            </a:r>
            <a:r>
              <a:rPr lang="de-DE" dirty="0">
                <a:solidFill>
                  <a:schemeClr val="tx1"/>
                </a:solidFill>
              </a:rPr>
              <a:t>bedrängt </a:t>
            </a:r>
            <a:r>
              <a:rPr lang="de-DE" dirty="0" err="1">
                <a:solidFill>
                  <a:schemeClr val="tx1"/>
                </a:solidFill>
              </a:rPr>
              <a:t>Ahas</a:t>
            </a:r>
            <a:r>
              <a:rPr lang="de-DE" dirty="0">
                <a:solidFill>
                  <a:schemeClr val="tx1"/>
                </a:solidFill>
              </a:rPr>
              <a:t> anstatt ihn zu stärken</a:t>
            </a:r>
            <a:endParaRPr lang="de-DE" b="1" dirty="0">
              <a:solidFill>
                <a:schemeClr val="tx1"/>
              </a:solidFill>
            </a:endParaRPr>
          </a:p>
        </p:txBody>
      </p:sp>
    </p:spTree>
    <p:extLst>
      <p:ext uri="{BB962C8B-B14F-4D97-AF65-F5344CB8AC3E}">
        <p14:creationId xmlns:p14="http://schemas.microsoft.com/office/powerpoint/2010/main" val="3088552230"/>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25" grpId="0" animBg="1"/>
      <p:bldP spid="6" grpId="0" animBg="1"/>
      <p:bldP spid="24" grpId="0" animBg="1"/>
      <p:bldP spid="14" grpId="0" animBg="1"/>
      <p:bldP spid="18" grpId="0" animBg="1"/>
      <p:bldP spid="26"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egende: mit Linie mit Akzentuierungsbalken 32">
            <a:extLst>
              <a:ext uri="{FF2B5EF4-FFF2-40B4-BE49-F238E27FC236}">
                <a16:creationId xmlns:a16="http://schemas.microsoft.com/office/drawing/2014/main" id="{7BC6C19A-F1CE-4832-89E6-11DE6B55CECE}"/>
              </a:ext>
            </a:extLst>
          </p:cNvPr>
          <p:cNvSpPr/>
          <p:nvPr/>
        </p:nvSpPr>
        <p:spPr>
          <a:xfrm rot="5400000">
            <a:off x="4874169" y="5006623"/>
            <a:ext cx="1805351" cy="1286490"/>
          </a:xfrm>
          <a:prstGeom prst="accentCallout1">
            <a:avLst>
              <a:gd name="adj1" fmla="val 39772"/>
              <a:gd name="adj2" fmla="val -7003"/>
              <a:gd name="adj3" fmla="val 1237"/>
              <a:gd name="adj4" fmla="val -96029"/>
            </a:avLst>
          </a:prstGeom>
          <a:solidFill>
            <a:schemeClr val="accent2">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Hosea</a:t>
            </a:r>
            <a:r>
              <a:rPr lang="de-DE" b="1" dirty="0">
                <a:solidFill>
                  <a:schemeClr val="tx1"/>
                </a:solidFill>
              </a:rPr>
              <a:t> </a:t>
            </a:r>
            <a:r>
              <a:rPr lang="de-DE" dirty="0">
                <a:solidFill>
                  <a:schemeClr val="tx1"/>
                </a:solidFill>
              </a:rPr>
              <a:t>will einen Bund mit </a:t>
            </a:r>
            <a:r>
              <a:rPr lang="de-DE" b="1" dirty="0">
                <a:solidFill>
                  <a:schemeClr val="tx1"/>
                </a:solidFill>
              </a:rPr>
              <a:t>So</a:t>
            </a:r>
            <a:r>
              <a:rPr lang="de-DE" dirty="0">
                <a:solidFill>
                  <a:schemeClr val="tx1"/>
                </a:solidFill>
              </a:rPr>
              <a:t>, dem </a:t>
            </a:r>
            <a:r>
              <a:rPr lang="de-DE" dirty="0" err="1">
                <a:solidFill>
                  <a:schemeClr val="tx1"/>
                </a:solidFill>
              </a:rPr>
              <a:t>Ägyp-terkönig</a:t>
            </a:r>
            <a:r>
              <a:rPr lang="de-DE" dirty="0">
                <a:solidFill>
                  <a:schemeClr val="tx1"/>
                </a:solidFill>
              </a:rPr>
              <a:t> schließen </a:t>
            </a:r>
            <a:endParaRPr lang="de-DE" b="1" dirty="0">
              <a:solidFill>
                <a:schemeClr val="tx1"/>
              </a:solidFill>
            </a:endParaRPr>
          </a:p>
        </p:txBody>
      </p:sp>
      <p:sp>
        <p:nvSpPr>
          <p:cNvPr id="34" name="Legende: mit Linie mit Akzentuierungsbalken 33">
            <a:extLst>
              <a:ext uri="{FF2B5EF4-FFF2-40B4-BE49-F238E27FC236}">
                <a16:creationId xmlns:a16="http://schemas.microsoft.com/office/drawing/2014/main" id="{12604B0E-6031-49D2-98AF-A4C8FB76048C}"/>
              </a:ext>
            </a:extLst>
          </p:cNvPr>
          <p:cNvSpPr/>
          <p:nvPr/>
        </p:nvSpPr>
        <p:spPr>
          <a:xfrm rot="5400000">
            <a:off x="7805556" y="1466312"/>
            <a:ext cx="1805351" cy="2278934"/>
          </a:xfrm>
          <a:prstGeom prst="accentCallout1">
            <a:avLst>
              <a:gd name="adj1" fmla="val 100399"/>
              <a:gd name="adj2" fmla="val -325"/>
              <a:gd name="adj3" fmla="val 132226"/>
              <a:gd name="adj4" fmla="val 53154"/>
            </a:avLst>
          </a:prstGeom>
          <a:solidFill>
            <a:schemeClr val="tx1">
              <a:alpha val="14902"/>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Salmanasser</a:t>
            </a:r>
            <a:r>
              <a:rPr lang="de-DE" b="1" dirty="0">
                <a:solidFill>
                  <a:schemeClr val="tx1"/>
                </a:solidFill>
              </a:rPr>
              <a:t> </a:t>
            </a:r>
            <a:r>
              <a:rPr lang="de-DE" dirty="0">
                <a:solidFill>
                  <a:schemeClr val="tx1"/>
                </a:solidFill>
              </a:rPr>
              <a:t>erfährt es und belagert Samaria drei Jahre lang. Nach der Eroberung wird Israel deportiert.</a:t>
            </a:r>
            <a:endParaRPr lang="de-DE" b="1" dirty="0">
              <a:solidFill>
                <a:schemeClr val="tx1"/>
              </a:solidFill>
            </a:endParaRPr>
          </a:p>
        </p:txBody>
      </p:sp>
      <p:sp>
        <p:nvSpPr>
          <p:cNvPr id="10" name="Rechteck 9">
            <a:extLst>
              <a:ext uri="{FF2B5EF4-FFF2-40B4-BE49-F238E27FC236}">
                <a16:creationId xmlns:a16="http://schemas.microsoft.com/office/drawing/2014/main" id="{0D397FC3-DFF0-4C0F-93E8-4FE3951304DB}"/>
              </a:ext>
            </a:extLst>
          </p:cNvPr>
          <p:cNvSpPr/>
          <p:nvPr/>
        </p:nvSpPr>
        <p:spPr>
          <a:xfrm flipH="1">
            <a:off x="-796413" y="4004273"/>
            <a:ext cx="13706166" cy="237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									Jesaja</a:t>
            </a:r>
          </a:p>
        </p:txBody>
      </p:sp>
      <p:sp>
        <p:nvSpPr>
          <p:cNvPr id="2" name="Titel 1">
            <a:extLst>
              <a:ext uri="{FF2B5EF4-FFF2-40B4-BE49-F238E27FC236}">
                <a16:creationId xmlns:a16="http://schemas.microsoft.com/office/drawing/2014/main" id="{C38C4A45-B9D7-4DC3-BF12-7F9ADE69A042}"/>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8C04629E-966C-48D8-BBE6-7B86157D433D}"/>
              </a:ext>
            </a:extLst>
          </p:cNvPr>
          <p:cNvSpPr/>
          <p:nvPr/>
        </p:nvSpPr>
        <p:spPr>
          <a:xfrm>
            <a:off x="-6926400" y="2520000"/>
            <a:ext cx="7200000" cy="379562"/>
          </a:xfrm>
          <a:prstGeom prst="rect">
            <a:avLst/>
          </a:prstGeom>
          <a:solidFill>
            <a:srgbClr val="FF99FF"/>
          </a:solidFill>
          <a:ln>
            <a:solidFill>
              <a:srgbClr val="CC00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Pekach</a:t>
            </a:r>
            <a:r>
              <a:rPr lang="de-DE" dirty="0"/>
              <a:t> 20</a:t>
            </a:r>
          </a:p>
        </p:txBody>
      </p:sp>
      <p:sp>
        <p:nvSpPr>
          <p:cNvPr id="9" name="Rechteck 8">
            <a:extLst>
              <a:ext uri="{FF2B5EF4-FFF2-40B4-BE49-F238E27FC236}">
                <a16:creationId xmlns:a16="http://schemas.microsoft.com/office/drawing/2014/main" id="{1E5CF3DC-7082-4E47-ADCB-755A7A000E37}"/>
              </a:ext>
            </a:extLst>
          </p:cNvPr>
          <p:cNvSpPr/>
          <p:nvPr/>
        </p:nvSpPr>
        <p:spPr>
          <a:xfrm flipH="1">
            <a:off x="-865240" y="3066235"/>
            <a:ext cx="8632724"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						</a:t>
            </a:r>
            <a:r>
              <a:rPr lang="de-DE" dirty="0" err="1">
                <a:solidFill>
                  <a:schemeClr val="tx1"/>
                </a:solidFill>
              </a:rPr>
              <a:t>Hoesa</a:t>
            </a:r>
            <a:endParaRPr lang="de-DE" dirty="0">
              <a:solidFill>
                <a:schemeClr val="tx1"/>
              </a:solidFill>
            </a:endParaRPr>
          </a:p>
        </p:txBody>
      </p:sp>
      <p:sp>
        <p:nvSpPr>
          <p:cNvPr id="5" name="Rechteck 4">
            <a:extLst>
              <a:ext uri="{FF2B5EF4-FFF2-40B4-BE49-F238E27FC236}">
                <a16:creationId xmlns:a16="http://schemas.microsoft.com/office/drawing/2014/main" id="{D805A5F1-D264-45B4-804C-F462F9C11D07}"/>
              </a:ext>
            </a:extLst>
          </p:cNvPr>
          <p:cNvSpPr/>
          <p:nvPr/>
        </p:nvSpPr>
        <p:spPr>
          <a:xfrm>
            <a:off x="273600" y="2520000"/>
            <a:ext cx="3240000" cy="379562"/>
          </a:xfrm>
          <a:prstGeom prst="rect">
            <a:avLst/>
          </a:prstGeom>
          <a:solidFill>
            <a:schemeClr val="tx2">
              <a:lumMod val="20000"/>
              <a:lumOff val="8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solidFill>
                  <a:schemeClr val="tx1"/>
                </a:solidFill>
              </a:rPr>
              <a:t>Interregnum (9)</a:t>
            </a:r>
          </a:p>
        </p:txBody>
      </p:sp>
      <p:sp>
        <p:nvSpPr>
          <p:cNvPr id="6" name="Rechteck 5">
            <a:extLst>
              <a:ext uri="{FF2B5EF4-FFF2-40B4-BE49-F238E27FC236}">
                <a16:creationId xmlns:a16="http://schemas.microsoft.com/office/drawing/2014/main" id="{28656050-855C-4BCC-B7AD-9BE37E09675F}"/>
              </a:ext>
            </a:extLst>
          </p:cNvPr>
          <p:cNvSpPr/>
          <p:nvPr/>
        </p:nvSpPr>
        <p:spPr>
          <a:xfrm>
            <a:off x="3513600" y="2520000"/>
            <a:ext cx="3240000" cy="379562"/>
          </a:xfrm>
          <a:prstGeom prst="rect">
            <a:avLst/>
          </a:prstGeom>
          <a:solidFill>
            <a:srgbClr val="FF0000"/>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err="1"/>
              <a:t>Hosea</a:t>
            </a:r>
            <a:r>
              <a:rPr lang="de-DE" dirty="0"/>
              <a:t> (9)</a:t>
            </a:r>
          </a:p>
        </p:txBody>
      </p:sp>
      <p:sp>
        <p:nvSpPr>
          <p:cNvPr id="7" name="Rechteck 6">
            <a:extLst>
              <a:ext uri="{FF2B5EF4-FFF2-40B4-BE49-F238E27FC236}">
                <a16:creationId xmlns:a16="http://schemas.microsoft.com/office/drawing/2014/main" id="{9CD238F2-80D8-4784-8730-F0639889B522}"/>
              </a:ext>
            </a:extLst>
          </p:cNvPr>
          <p:cNvSpPr/>
          <p:nvPr/>
        </p:nvSpPr>
        <p:spPr>
          <a:xfrm>
            <a:off x="-334800" y="3600000"/>
            <a:ext cx="5760000" cy="378000"/>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Ahas</a:t>
            </a:r>
            <a:r>
              <a:rPr lang="de-DE" dirty="0">
                <a:solidFill>
                  <a:schemeClr val="tx1"/>
                </a:solidFill>
              </a:rPr>
              <a:t> (16)</a:t>
            </a:r>
          </a:p>
        </p:txBody>
      </p:sp>
      <p:sp>
        <p:nvSpPr>
          <p:cNvPr id="8" name="Rechteck 7">
            <a:extLst>
              <a:ext uri="{FF2B5EF4-FFF2-40B4-BE49-F238E27FC236}">
                <a16:creationId xmlns:a16="http://schemas.microsoft.com/office/drawing/2014/main" id="{AFEFFC68-D2C0-448C-9E7D-0DC9F234A598}"/>
              </a:ext>
            </a:extLst>
          </p:cNvPr>
          <p:cNvSpPr/>
          <p:nvPr/>
        </p:nvSpPr>
        <p:spPr>
          <a:xfrm>
            <a:off x="5425200" y="3600000"/>
            <a:ext cx="7128750" cy="379562"/>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Hiskia (29)</a:t>
            </a:r>
          </a:p>
        </p:txBody>
      </p:sp>
      <p:sp>
        <p:nvSpPr>
          <p:cNvPr id="12" name="Rechteck 11">
            <a:extLst>
              <a:ext uri="{FF2B5EF4-FFF2-40B4-BE49-F238E27FC236}">
                <a16:creationId xmlns:a16="http://schemas.microsoft.com/office/drawing/2014/main" id="{539E153C-8920-4F21-A1F5-87E23F6EE0DA}"/>
              </a:ext>
            </a:extLst>
          </p:cNvPr>
          <p:cNvSpPr/>
          <p:nvPr/>
        </p:nvSpPr>
        <p:spPr>
          <a:xfrm>
            <a:off x="-11000" y="898547"/>
            <a:ext cx="4144031" cy="252000"/>
          </a:xfrm>
          <a:prstGeom prst="rect">
            <a:avLst/>
          </a:prstGeom>
          <a:gradFill flip="none" rotWithShape="1">
            <a:gsLst>
              <a:gs pos="78000">
                <a:schemeClr val="accent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 (</a:t>
            </a:r>
            <a:r>
              <a:rPr lang="de-DE" dirty="0" err="1"/>
              <a:t>Rezin</a:t>
            </a:r>
            <a:r>
              <a:rPr lang="de-DE" dirty="0"/>
              <a:t>) </a:t>
            </a:r>
          </a:p>
        </p:txBody>
      </p:sp>
      <p:sp>
        <p:nvSpPr>
          <p:cNvPr id="13" name="Rechteck 12">
            <a:extLst>
              <a:ext uri="{FF2B5EF4-FFF2-40B4-BE49-F238E27FC236}">
                <a16:creationId xmlns:a16="http://schemas.microsoft.com/office/drawing/2014/main" id="{D4D85DB6-9C5D-4693-B026-CE23ACF2713A}"/>
              </a:ext>
            </a:extLst>
          </p:cNvPr>
          <p:cNvSpPr/>
          <p:nvPr/>
        </p:nvSpPr>
        <p:spPr>
          <a:xfrm>
            <a:off x="-11000" y="1255815"/>
            <a:ext cx="4449650" cy="252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err="1"/>
              <a:t>Tiglat-Pilieser</a:t>
            </a:r>
            <a:r>
              <a:rPr lang="de-DE" dirty="0"/>
              <a:t>/ </a:t>
            </a:r>
            <a:r>
              <a:rPr lang="de-DE" dirty="0" err="1"/>
              <a:t>Pul</a:t>
            </a:r>
            <a:r>
              <a:rPr lang="de-DE" dirty="0"/>
              <a:t> (Assyrien)</a:t>
            </a:r>
          </a:p>
        </p:txBody>
      </p:sp>
      <p:grpSp>
        <p:nvGrpSpPr>
          <p:cNvPr id="15" name="Gruppieren 14">
            <a:extLst>
              <a:ext uri="{FF2B5EF4-FFF2-40B4-BE49-F238E27FC236}">
                <a16:creationId xmlns:a16="http://schemas.microsoft.com/office/drawing/2014/main" id="{CFBB8B88-62E0-4A2C-8CAA-6CBFA6DC7976}"/>
              </a:ext>
            </a:extLst>
          </p:cNvPr>
          <p:cNvGrpSpPr/>
          <p:nvPr/>
        </p:nvGrpSpPr>
        <p:grpSpPr>
          <a:xfrm>
            <a:off x="-78359" y="1003300"/>
            <a:ext cx="799805" cy="2705104"/>
            <a:chOff x="2672610" y="1347128"/>
            <a:chExt cx="799805" cy="3018382"/>
          </a:xfrm>
        </p:grpSpPr>
        <p:sp>
          <p:nvSpPr>
            <p:cNvPr id="16" name="Pfeil: nach rechts 15">
              <a:extLst>
                <a:ext uri="{FF2B5EF4-FFF2-40B4-BE49-F238E27FC236}">
                  <a16:creationId xmlns:a16="http://schemas.microsoft.com/office/drawing/2014/main" id="{A69C7697-5C7B-4CEE-BC94-B5C760D9355E}"/>
                </a:ext>
              </a:extLst>
            </p:cNvPr>
            <p:cNvSpPr/>
            <p:nvPr/>
          </p:nvSpPr>
          <p:spPr>
            <a:xfrm rot="5400000" flipV="1">
              <a:off x="1548883" y="2677500"/>
              <a:ext cx="3018382" cy="35763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92DE38C3-86B3-40C7-A952-54C21E44A9C5}"/>
                </a:ext>
              </a:extLst>
            </p:cNvPr>
            <p:cNvPicPr>
              <a:picLocks noChangeAspect="1"/>
            </p:cNvPicPr>
            <p:nvPr/>
          </p:nvPicPr>
          <p:blipFill>
            <a:blip r:embed="rId2"/>
            <a:stretch>
              <a:fillRect/>
            </a:stretch>
          </p:blipFill>
          <p:spPr>
            <a:xfrm>
              <a:off x="2672610" y="2114365"/>
              <a:ext cx="799805" cy="574641"/>
            </a:xfrm>
            <a:prstGeom prst="rect">
              <a:avLst/>
            </a:prstGeom>
            <a:effectLst>
              <a:glow rad="101600">
                <a:schemeClr val="bg1">
                  <a:alpha val="60000"/>
                </a:schemeClr>
              </a:glow>
            </a:effectLst>
          </p:spPr>
        </p:pic>
      </p:grpSp>
      <p:grpSp>
        <p:nvGrpSpPr>
          <p:cNvPr id="20" name="Gruppieren 19">
            <a:extLst>
              <a:ext uri="{FF2B5EF4-FFF2-40B4-BE49-F238E27FC236}">
                <a16:creationId xmlns:a16="http://schemas.microsoft.com/office/drawing/2014/main" id="{C66C0062-87B4-46DF-8C72-BBD1440AD604}"/>
              </a:ext>
            </a:extLst>
          </p:cNvPr>
          <p:cNvGrpSpPr/>
          <p:nvPr/>
        </p:nvGrpSpPr>
        <p:grpSpPr>
          <a:xfrm>
            <a:off x="663003" y="1371599"/>
            <a:ext cx="658595" cy="2336804"/>
            <a:chOff x="3424786" y="152824"/>
            <a:chExt cx="658595" cy="2336804"/>
          </a:xfrm>
        </p:grpSpPr>
        <p:sp>
          <p:nvSpPr>
            <p:cNvPr id="21" name="Pfeil: nach rechts 20">
              <a:extLst>
                <a:ext uri="{FF2B5EF4-FFF2-40B4-BE49-F238E27FC236}">
                  <a16:creationId xmlns:a16="http://schemas.microsoft.com/office/drawing/2014/main" id="{9A0D08DC-706F-4C15-B497-6CC22C9136B0}"/>
                </a:ext>
              </a:extLst>
            </p:cNvPr>
            <p:cNvSpPr/>
            <p:nvPr/>
          </p:nvSpPr>
          <p:spPr>
            <a:xfrm rot="16200000" flipV="1">
              <a:off x="2551369" y="1142407"/>
              <a:ext cx="2336804" cy="357638"/>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 descr="Arm, Waffen, Hand, Hände, Icon, Schütteln">
              <a:extLst>
                <a:ext uri="{FF2B5EF4-FFF2-40B4-BE49-F238E27FC236}">
                  <a16:creationId xmlns:a16="http://schemas.microsoft.com/office/drawing/2014/main" id="{C412BB90-22F5-4AEB-9383-89863F33F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786" y="445138"/>
              <a:ext cx="658595" cy="531688"/>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sp>
        <p:nvSpPr>
          <p:cNvPr id="26" name="Rechteck 25">
            <a:extLst>
              <a:ext uri="{FF2B5EF4-FFF2-40B4-BE49-F238E27FC236}">
                <a16:creationId xmlns:a16="http://schemas.microsoft.com/office/drawing/2014/main" id="{16B5E84A-E0ED-4912-97C1-F5C0AF04CCB9}"/>
              </a:ext>
            </a:extLst>
          </p:cNvPr>
          <p:cNvSpPr/>
          <p:nvPr/>
        </p:nvSpPr>
        <p:spPr>
          <a:xfrm>
            <a:off x="4438649" y="1255124"/>
            <a:ext cx="7753351" cy="252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Salmanassar/ Sanherib (Assyrien) </a:t>
            </a:r>
          </a:p>
        </p:txBody>
      </p:sp>
      <p:sp>
        <p:nvSpPr>
          <p:cNvPr id="28" name="Legende: mit Linie mit Akzentuierungsbalken 27">
            <a:extLst>
              <a:ext uri="{FF2B5EF4-FFF2-40B4-BE49-F238E27FC236}">
                <a16:creationId xmlns:a16="http://schemas.microsoft.com/office/drawing/2014/main" id="{CCA49F16-16A8-47F3-ADAC-398326E378D6}"/>
              </a:ext>
            </a:extLst>
          </p:cNvPr>
          <p:cNvSpPr/>
          <p:nvPr/>
        </p:nvSpPr>
        <p:spPr>
          <a:xfrm rot="5400000">
            <a:off x="-34788" y="4841513"/>
            <a:ext cx="1785501" cy="1459354"/>
          </a:xfrm>
          <a:prstGeom prst="accentCallout1">
            <a:avLst>
              <a:gd name="adj1" fmla="val 39771"/>
              <a:gd name="adj2" fmla="val -4150"/>
              <a:gd name="adj3" fmla="val -257416"/>
              <a:gd name="adj4" fmla="val -3403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Hiskia </a:t>
            </a:r>
            <a:r>
              <a:rPr lang="de-DE" dirty="0">
                <a:solidFill>
                  <a:schemeClr val="tx1"/>
                </a:solidFill>
              </a:rPr>
              <a:t>wird in einem zerstörten, armen und gottlosen Land König</a:t>
            </a:r>
            <a:endParaRPr lang="de-DE" b="1" dirty="0">
              <a:solidFill>
                <a:schemeClr val="tx1"/>
              </a:solidFill>
            </a:endParaRPr>
          </a:p>
        </p:txBody>
      </p:sp>
      <p:grpSp>
        <p:nvGrpSpPr>
          <p:cNvPr id="19" name="Gruppieren 18">
            <a:extLst>
              <a:ext uri="{FF2B5EF4-FFF2-40B4-BE49-F238E27FC236}">
                <a16:creationId xmlns:a16="http://schemas.microsoft.com/office/drawing/2014/main" id="{E01FD435-C826-4890-AB57-E5B31B2CDF59}"/>
              </a:ext>
            </a:extLst>
          </p:cNvPr>
          <p:cNvGrpSpPr/>
          <p:nvPr/>
        </p:nvGrpSpPr>
        <p:grpSpPr>
          <a:xfrm>
            <a:off x="10198650" y="1371599"/>
            <a:ext cx="658595" cy="2336804"/>
            <a:chOff x="6808453" y="1541379"/>
            <a:chExt cx="658595" cy="2336804"/>
          </a:xfrm>
        </p:grpSpPr>
        <p:sp>
          <p:nvSpPr>
            <p:cNvPr id="30" name="Pfeil: nach rechts 29">
              <a:extLst>
                <a:ext uri="{FF2B5EF4-FFF2-40B4-BE49-F238E27FC236}">
                  <a16:creationId xmlns:a16="http://schemas.microsoft.com/office/drawing/2014/main" id="{395EB13A-B919-481A-9B2B-6A209F03BA08}"/>
                </a:ext>
              </a:extLst>
            </p:cNvPr>
            <p:cNvSpPr/>
            <p:nvPr/>
          </p:nvSpPr>
          <p:spPr>
            <a:xfrm rot="16200000" flipV="1">
              <a:off x="5935036" y="2530962"/>
              <a:ext cx="2336804" cy="357638"/>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Picture 2" descr="Arm, Waffen, Hand, Hände, Icon, Schütteln">
              <a:extLst>
                <a:ext uri="{FF2B5EF4-FFF2-40B4-BE49-F238E27FC236}">
                  <a16:creationId xmlns:a16="http://schemas.microsoft.com/office/drawing/2014/main" id="{6582E3DB-6607-4299-AA19-1E01BB197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453" y="1833693"/>
              <a:ext cx="658595" cy="531688"/>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3" name="Multiplikationszeichen 2">
              <a:extLst>
                <a:ext uri="{FF2B5EF4-FFF2-40B4-BE49-F238E27FC236}">
                  <a16:creationId xmlns:a16="http://schemas.microsoft.com/office/drawing/2014/main" id="{BD97A8C7-5BFD-46C9-8021-7F9733872992}"/>
                </a:ext>
              </a:extLst>
            </p:cNvPr>
            <p:cNvSpPr/>
            <p:nvPr/>
          </p:nvSpPr>
          <p:spPr>
            <a:xfrm>
              <a:off x="6808453" y="1784243"/>
              <a:ext cx="596190" cy="618586"/>
            </a:xfrm>
            <a:prstGeom prst="mathMultiply">
              <a:avLst>
                <a:gd name="adj1" fmla="val 10036"/>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grpSp>
      <p:sp>
        <p:nvSpPr>
          <p:cNvPr id="32" name="Legende: mit Linie mit Akzentuierungsbalken 31">
            <a:extLst>
              <a:ext uri="{FF2B5EF4-FFF2-40B4-BE49-F238E27FC236}">
                <a16:creationId xmlns:a16="http://schemas.microsoft.com/office/drawing/2014/main" id="{E00A7CB7-FB30-4E1C-A891-520E17D79DB0}"/>
              </a:ext>
            </a:extLst>
          </p:cNvPr>
          <p:cNvSpPr/>
          <p:nvPr/>
        </p:nvSpPr>
        <p:spPr>
          <a:xfrm rot="5400000">
            <a:off x="1573998" y="4820365"/>
            <a:ext cx="1785501" cy="1501647"/>
          </a:xfrm>
          <a:prstGeom prst="accentCallout1">
            <a:avLst>
              <a:gd name="adj1" fmla="val 39771"/>
              <a:gd name="adj2" fmla="val -4150"/>
              <a:gd name="adj3" fmla="val -181676"/>
              <a:gd name="adj4" fmla="val -3291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Hiskia </a:t>
            </a:r>
            <a:r>
              <a:rPr lang="de-DE" dirty="0">
                <a:solidFill>
                  <a:schemeClr val="tx1"/>
                </a:solidFill>
              </a:rPr>
              <a:t>beginnt sofort mit der Renovierung des Tempels </a:t>
            </a:r>
            <a:endParaRPr lang="de-DE" b="1" dirty="0">
              <a:solidFill>
                <a:schemeClr val="tx1"/>
              </a:solidFill>
            </a:endParaRPr>
          </a:p>
        </p:txBody>
      </p:sp>
      <p:sp>
        <p:nvSpPr>
          <p:cNvPr id="11" name="Rechteck 10">
            <a:extLst>
              <a:ext uri="{FF2B5EF4-FFF2-40B4-BE49-F238E27FC236}">
                <a16:creationId xmlns:a16="http://schemas.microsoft.com/office/drawing/2014/main" id="{A11C8646-41DE-4AF5-9FF7-AE463A326FD0}"/>
              </a:ext>
            </a:extLst>
          </p:cNvPr>
          <p:cNvSpPr/>
          <p:nvPr/>
        </p:nvSpPr>
        <p:spPr>
          <a:xfrm flipH="1">
            <a:off x="-796413" y="4257748"/>
            <a:ext cx="11523407" cy="237600"/>
          </a:xfrm>
          <a:prstGeom prst="rect">
            <a:avLst/>
          </a:prstGeom>
          <a:gradFill flip="none" rotWithShape="1">
            <a:gsLst>
              <a:gs pos="30000">
                <a:srgbClr val="FFFF00"/>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									Micha</a:t>
            </a:r>
          </a:p>
        </p:txBody>
      </p:sp>
      <p:sp>
        <p:nvSpPr>
          <p:cNvPr id="35" name="Legende: mit Linie mit Akzentuierungsbalken 34">
            <a:extLst>
              <a:ext uri="{FF2B5EF4-FFF2-40B4-BE49-F238E27FC236}">
                <a16:creationId xmlns:a16="http://schemas.microsoft.com/office/drawing/2014/main" id="{F6DB86D1-927B-4773-830E-8A1536722EC8}"/>
              </a:ext>
            </a:extLst>
          </p:cNvPr>
          <p:cNvSpPr/>
          <p:nvPr/>
        </p:nvSpPr>
        <p:spPr>
          <a:xfrm rot="5400000">
            <a:off x="3307338" y="4735834"/>
            <a:ext cx="1785501" cy="1708464"/>
          </a:xfrm>
          <a:prstGeom prst="accentCallout1">
            <a:avLst>
              <a:gd name="adj1" fmla="val 39771"/>
              <a:gd name="adj2" fmla="val -4150"/>
              <a:gd name="adj3" fmla="val -68809"/>
              <a:gd name="adj4" fmla="val -32911"/>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Hiskia </a:t>
            </a:r>
            <a:r>
              <a:rPr lang="de-DE" dirty="0">
                <a:solidFill>
                  <a:schemeClr val="tx1"/>
                </a:solidFill>
              </a:rPr>
              <a:t>lädt </a:t>
            </a:r>
            <a:r>
              <a:rPr lang="de-DE" dirty="0" err="1">
                <a:solidFill>
                  <a:schemeClr val="tx1"/>
                </a:solidFill>
              </a:rPr>
              <a:t>Juda</a:t>
            </a:r>
            <a:r>
              <a:rPr lang="de-DE" dirty="0">
                <a:solidFill>
                  <a:schemeClr val="tx1"/>
                </a:solidFill>
              </a:rPr>
              <a:t> und Israel zum Passahfest ein. Israel verspottet die Boten</a:t>
            </a:r>
            <a:endParaRPr lang="de-DE" b="1" dirty="0">
              <a:solidFill>
                <a:schemeClr val="tx1"/>
              </a:solidFill>
            </a:endParaRPr>
          </a:p>
        </p:txBody>
      </p:sp>
      <p:sp>
        <p:nvSpPr>
          <p:cNvPr id="36" name="Legende: mit Linie mit Akzentuierungsbalken 35">
            <a:extLst>
              <a:ext uri="{FF2B5EF4-FFF2-40B4-BE49-F238E27FC236}">
                <a16:creationId xmlns:a16="http://schemas.microsoft.com/office/drawing/2014/main" id="{581D535A-54BA-46CC-BD7F-C8F526D5C016}"/>
              </a:ext>
            </a:extLst>
          </p:cNvPr>
          <p:cNvSpPr/>
          <p:nvPr/>
        </p:nvSpPr>
        <p:spPr>
          <a:xfrm rot="5400000">
            <a:off x="6389508" y="4841512"/>
            <a:ext cx="1785501" cy="1459354"/>
          </a:xfrm>
          <a:prstGeom prst="accentCallout1">
            <a:avLst>
              <a:gd name="adj1" fmla="val 59739"/>
              <a:gd name="adj2" fmla="val -4713"/>
              <a:gd name="adj3" fmla="val -163086"/>
              <a:gd name="adj4" fmla="val -3460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Hiskia </a:t>
            </a:r>
            <a:r>
              <a:rPr lang="de-DE" dirty="0">
                <a:solidFill>
                  <a:schemeClr val="tx1"/>
                </a:solidFill>
              </a:rPr>
              <a:t>bricht den Bund mit Assyrien und zahlt kein Tribut</a:t>
            </a:r>
            <a:endParaRPr lang="de-DE" b="1" dirty="0">
              <a:solidFill>
                <a:schemeClr val="tx1"/>
              </a:solidFill>
            </a:endParaRPr>
          </a:p>
        </p:txBody>
      </p:sp>
      <p:sp>
        <p:nvSpPr>
          <p:cNvPr id="37" name="Legende: mit Linie mit Akzentuierungsbalken 36">
            <a:extLst>
              <a:ext uri="{FF2B5EF4-FFF2-40B4-BE49-F238E27FC236}">
                <a16:creationId xmlns:a16="http://schemas.microsoft.com/office/drawing/2014/main" id="{41BBF1E9-2026-4E20-B8AC-78BDB1CC8B00}"/>
              </a:ext>
            </a:extLst>
          </p:cNvPr>
          <p:cNvSpPr/>
          <p:nvPr/>
        </p:nvSpPr>
        <p:spPr>
          <a:xfrm rot="5400000">
            <a:off x="8071852" y="4751013"/>
            <a:ext cx="1785501" cy="1640352"/>
          </a:xfrm>
          <a:prstGeom prst="accentCallout1">
            <a:avLst>
              <a:gd name="adj1" fmla="val 59739"/>
              <a:gd name="adj2" fmla="val -4713"/>
              <a:gd name="adj3" fmla="val -64196"/>
              <a:gd name="adj4" fmla="val -3516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Sanherib </a:t>
            </a:r>
            <a:r>
              <a:rPr lang="de-DE" dirty="0">
                <a:solidFill>
                  <a:schemeClr val="tx1"/>
                </a:solidFill>
              </a:rPr>
              <a:t>erobert alle Städte Judas. Hiskia zahlt Tribut, wird aber nicht frei.</a:t>
            </a:r>
            <a:endParaRPr lang="de-DE" b="1" dirty="0">
              <a:solidFill>
                <a:schemeClr val="tx1"/>
              </a:solidFill>
            </a:endParaRPr>
          </a:p>
        </p:txBody>
      </p:sp>
      <p:sp>
        <p:nvSpPr>
          <p:cNvPr id="38" name="Legende: mit Linie mit Akzentuierungsbalken 37">
            <a:extLst>
              <a:ext uri="{FF2B5EF4-FFF2-40B4-BE49-F238E27FC236}">
                <a16:creationId xmlns:a16="http://schemas.microsoft.com/office/drawing/2014/main" id="{7856DC08-D72F-4A26-85A3-394FFB17EB4D}"/>
              </a:ext>
            </a:extLst>
          </p:cNvPr>
          <p:cNvSpPr/>
          <p:nvPr/>
        </p:nvSpPr>
        <p:spPr>
          <a:xfrm rot="5400000">
            <a:off x="9844694" y="4758990"/>
            <a:ext cx="1785501" cy="1640352"/>
          </a:xfrm>
          <a:prstGeom prst="accentCallout1">
            <a:avLst>
              <a:gd name="adj1" fmla="val 59739"/>
              <a:gd name="adj2" fmla="val -4713"/>
              <a:gd name="adj3" fmla="val 24627"/>
              <a:gd name="adj4" fmla="val -33477"/>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185 000 Soldaten </a:t>
            </a:r>
            <a:r>
              <a:rPr lang="de-DE" b="1" dirty="0" err="1">
                <a:solidFill>
                  <a:schemeClr val="tx1"/>
                </a:solidFill>
              </a:rPr>
              <a:t>Sanheribs</a:t>
            </a:r>
            <a:r>
              <a:rPr lang="de-DE" b="1" dirty="0">
                <a:solidFill>
                  <a:schemeClr val="tx1"/>
                </a:solidFill>
              </a:rPr>
              <a:t> </a:t>
            </a:r>
            <a:r>
              <a:rPr lang="de-DE" dirty="0">
                <a:solidFill>
                  <a:schemeClr val="tx1"/>
                </a:solidFill>
              </a:rPr>
              <a:t>sterben durch den Engel des Herrn.</a:t>
            </a:r>
            <a:endParaRPr lang="de-DE" b="1" dirty="0">
              <a:solidFill>
                <a:schemeClr val="tx1"/>
              </a:solidFill>
            </a:endParaRPr>
          </a:p>
        </p:txBody>
      </p:sp>
    </p:spTree>
    <p:extLst>
      <p:ext uri="{BB962C8B-B14F-4D97-AF65-F5344CB8AC3E}">
        <p14:creationId xmlns:p14="http://schemas.microsoft.com/office/powerpoint/2010/main" val="22506629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8" grpId="0" animBg="1"/>
      <p:bldP spid="32" grpId="0" animBg="1"/>
      <p:bldP spid="35" grpId="0" animBg="1"/>
      <p:bldP spid="36"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3A963-8FFD-4CCC-99BF-7BE8EE8E97D9}"/>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FD03F5F2-7B65-486D-A3B9-B264D5B72F01}"/>
              </a:ext>
            </a:extLst>
          </p:cNvPr>
          <p:cNvSpPr/>
          <p:nvPr/>
        </p:nvSpPr>
        <p:spPr>
          <a:xfrm>
            <a:off x="-6768000" y="3600000"/>
            <a:ext cx="10440000" cy="379562"/>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t>Hiskia (29)</a:t>
            </a:r>
          </a:p>
        </p:txBody>
      </p:sp>
      <p:sp>
        <p:nvSpPr>
          <p:cNvPr id="5" name="Rechteck 4">
            <a:extLst>
              <a:ext uri="{FF2B5EF4-FFF2-40B4-BE49-F238E27FC236}">
                <a16:creationId xmlns:a16="http://schemas.microsoft.com/office/drawing/2014/main" id="{C8059F7F-EE25-4039-9189-8B1C0CB4276B}"/>
              </a:ext>
            </a:extLst>
          </p:cNvPr>
          <p:cNvSpPr/>
          <p:nvPr/>
        </p:nvSpPr>
        <p:spPr>
          <a:xfrm>
            <a:off x="3672000" y="3600000"/>
            <a:ext cx="9139125" cy="379562"/>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Manasse (55)</a:t>
            </a:r>
          </a:p>
        </p:txBody>
      </p:sp>
      <p:sp>
        <p:nvSpPr>
          <p:cNvPr id="7" name="Rechteck 6">
            <a:extLst>
              <a:ext uri="{FF2B5EF4-FFF2-40B4-BE49-F238E27FC236}">
                <a16:creationId xmlns:a16="http://schemas.microsoft.com/office/drawing/2014/main" id="{9626334F-0559-44B6-B103-3A75D20E899F}"/>
              </a:ext>
            </a:extLst>
          </p:cNvPr>
          <p:cNvSpPr/>
          <p:nvPr/>
        </p:nvSpPr>
        <p:spPr>
          <a:xfrm>
            <a:off x="-2729" y="1255124"/>
            <a:ext cx="12194729" cy="252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r>
              <a:rPr lang="de-DE" dirty="0" err="1"/>
              <a:t>Essarhaddon</a:t>
            </a:r>
            <a:r>
              <a:rPr lang="de-DE" dirty="0"/>
              <a:t> (Assyrien) </a:t>
            </a:r>
          </a:p>
        </p:txBody>
      </p:sp>
      <p:sp>
        <p:nvSpPr>
          <p:cNvPr id="8" name="Legende: mit Linie mit Akzentuierungsbalken 7">
            <a:extLst>
              <a:ext uri="{FF2B5EF4-FFF2-40B4-BE49-F238E27FC236}">
                <a16:creationId xmlns:a16="http://schemas.microsoft.com/office/drawing/2014/main" id="{13D24817-CF8E-44D7-AF06-1224E32E5B1B}"/>
              </a:ext>
            </a:extLst>
          </p:cNvPr>
          <p:cNvSpPr/>
          <p:nvPr/>
        </p:nvSpPr>
        <p:spPr>
          <a:xfrm rot="5400000">
            <a:off x="-186631" y="4495512"/>
            <a:ext cx="2187368" cy="1728310"/>
          </a:xfrm>
          <a:prstGeom prst="accentCallout1">
            <a:avLst>
              <a:gd name="adj1" fmla="val 59738"/>
              <a:gd name="adj2" fmla="val -388"/>
              <a:gd name="adj3" fmla="val 94239"/>
              <a:gd name="adj4" fmla="val -877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Hiskia (14.J) </a:t>
            </a:r>
            <a:r>
              <a:rPr lang="de-DE" dirty="0">
                <a:solidFill>
                  <a:schemeClr val="tx1"/>
                </a:solidFill>
              </a:rPr>
              <a:t>wird krank und durch ein Wunder geheilt. 15 weitere Jahre werden ihm geschenkt.</a:t>
            </a:r>
            <a:endParaRPr lang="de-DE" b="1" dirty="0">
              <a:solidFill>
                <a:schemeClr val="tx1"/>
              </a:solidFill>
            </a:endParaRPr>
          </a:p>
        </p:txBody>
      </p:sp>
      <p:sp>
        <p:nvSpPr>
          <p:cNvPr id="9" name="Rechteck 8">
            <a:extLst>
              <a:ext uri="{FF2B5EF4-FFF2-40B4-BE49-F238E27FC236}">
                <a16:creationId xmlns:a16="http://schemas.microsoft.com/office/drawing/2014/main" id="{DA44C86F-FFE2-4994-AC18-AB10BA8D2C24}"/>
              </a:ext>
            </a:extLst>
          </p:cNvPr>
          <p:cNvSpPr/>
          <p:nvPr/>
        </p:nvSpPr>
        <p:spPr>
          <a:xfrm flipH="1">
            <a:off x="-796413" y="3170259"/>
            <a:ext cx="6216138" cy="237600"/>
          </a:xfrm>
          <a:prstGeom prst="rect">
            <a:avLst/>
          </a:prstGeom>
          <a:gradFill>
            <a:gsLst>
              <a:gs pos="70000">
                <a:srgbClr val="FFFF00"/>
              </a:gs>
              <a:gs pos="100000">
                <a:schemeClr val="bg1">
                  <a:alpha val="0"/>
                </a:schemeClr>
              </a:gs>
            </a:gsLst>
            <a:path path="circle">
              <a:fillToRect l="43000" r="43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									Jesaja</a:t>
            </a:r>
          </a:p>
        </p:txBody>
      </p:sp>
      <p:sp>
        <p:nvSpPr>
          <p:cNvPr id="10" name="Legende: mit Linie mit Akzentuierungsbalken 9">
            <a:extLst>
              <a:ext uri="{FF2B5EF4-FFF2-40B4-BE49-F238E27FC236}">
                <a16:creationId xmlns:a16="http://schemas.microsoft.com/office/drawing/2014/main" id="{BEEB8B5B-129E-4A70-9096-B5723282CAF0}"/>
              </a:ext>
            </a:extLst>
          </p:cNvPr>
          <p:cNvSpPr/>
          <p:nvPr/>
        </p:nvSpPr>
        <p:spPr>
          <a:xfrm rot="5400000">
            <a:off x="1733590" y="4500818"/>
            <a:ext cx="2187370" cy="1717695"/>
          </a:xfrm>
          <a:prstGeom prst="accentCallout1">
            <a:avLst>
              <a:gd name="adj1" fmla="val 60433"/>
              <a:gd name="adj2" fmla="val -592"/>
              <a:gd name="adj3" fmla="val 122772"/>
              <a:gd name="adj4" fmla="val -9464"/>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Gesandte aus </a:t>
            </a:r>
            <a:r>
              <a:rPr lang="de-DE" b="1" dirty="0">
                <a:solidFill>
                  <a:schemeClr val="tx1"/>
                </a:solidFill>
              </a:rPr>
              <a:t>Babel </a:t>
            </a:r>
            <a:r>
              <a:rPr lang="de-DE" dirty="0">
                <a:solidFill>
                  <a:schemeClr val="tx1"/>
                </a:solidFill>
              </a:rPr>
              <a:t>kommen und beglück-wünschen Hiskia.</a:t>
            </a:r>
          </a:p>
        </p:txBody>
      </p:sp>
      <p:sp>
        <p:nvSpPr>
          <p:cNvPr id="11" name="Rechteck 10">
            <a:extLst>
              <a:ext uri="{FF2B5EF4-FFF2-40B4-BE49-F238E27FC236}">
                <a16:creationId xmlns:a16="http://schemas.microsoft.com/office/drawing/2014/main" id="{12D91BBE-010C-499A-B74C-6A91CF2B97AE}"/>
              </a:ext>
            </a:extLst>
          </p:cNvPr>
          <p:cNvSpPr/>
          <p:nvPr/>
        </p:nvSpPr>
        <p:spPr>
          <a:xfrm>
            <a:off x="816849" y="900000"/>
            <a:ext cx="11375152" cy="252000"/>
          </a:xfrm>
          <a:prstGeom prst="rect">
            <a:avLst/>
          </a:prstGeom>
          <a:gradFill flip="none" rotWithShape="1">
            <a:gsLst>
              <a:gs pos="0">
                <a:schemeClr val="bg2">
                  <a:tint val="94000"/>
                  <a:satMod val="80000"/>
                  <a:lumMod val="106000"/>
                  <a:alpha val="0"/>
                </a:schemeClr>
              </a:gs>
              <a:gs pos="36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r>
              <a:rPr lang="de-DE" dirty="0" err="1"/>
              <a:t>Berodach-Baldaan</a:t>
            </a:r>
            <a:r>
              <a:rPr lang="de-DE" dirty="0"/>
              <a:t> (Babel) </a:t>
            </a:r>
          </a:p>
        </p:txBody>
      </p:sp>
      <p:sp>
        <p:nvSpPr>
          <p:cNvPr id="12" name="Legende: mit Linie mit Akzentuierungsbalken 11">
            <a:extLst>
              <a:ext uri="{FF2B5EF4-FFF2-40B4-BE49-F238E27FC236}">
                <a16:creationId xmlns:a16="http://schemas.microsoft.com/office/drawing/2014/main" id="{3E295459-2B71-4029-9B69-506127F92A97}"/>
              </a:ext>
            </a:extLst>
          </p:cNvPr>
          <p:cNvSpPr/>
          <p:nvPr/>
        </p:nvSpPr>
        <p:spPr>
          <a:xfrm rot="5400000">
            <a:off x="3653813" y="4495511"/>
            <a:ext cx="2187370" cy="1728312"/>
          </a:xfrm>
          <a:prstGeom prst="accentCallout1">
            <a:avLst>
              <a:gd name="adj1" fmla="val 60433"/>
              <a:gd name="adj2" fmla="val -592"/>
              <a:gd name="adj3" fmla="val 81353"/>
              <a:gd name="adj4" fmla="val -8023"/>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Hiskia stirbt und sein gottloser Sohn </a:t>
            </a:r>
            <a:r>
              <a:rPr lang="de-DE" b="1" dirty="0">
                <a:solidFill>
                  <a:schemeClr val="tx1"/>
                </a:solidFill>
              </a:rPr>
              <a:t>Manasse </a:t>
            </a:r>
            <a:r>
              <a:rPr lang="de-DE" dirty="0">
                <a:solidFill>
                  <a:schemeClr val="tx1"/>
                </a:solidFill>
              </a:rPr>
              <a:t>wird mit 12 Jahren König</a:t>
            </a:r>
          </a:p>
        </p:txBody>
      </p:sp>
      <p:sp>
        <p:nvSpPr>
          <p:cNvPr id="13" name="Legende: mit Linie mit Akzentuierungsbalken 12">
            <a:extLst>
              <a:ext uri="{FF2B5EF4-FFF2-40B4-BE49-F238E27FC236}">
                <a16:creationId xmlns:a16="http://schemas.microsoft.com/office/drawing/2014/main" id="{A1F7027D-F6C2-40B6-8269-6A509D847E59}"/>
              </a:ext>
            </a:extLst>
          </p:cNvPr>
          <p:cNvSpPr/>
          <p:nvPr/>
        </p:nvSpPr>
        <p:spPr>
          <a:xfrm rot="5400000">
            <a:off x="5676976" y="4397880"/>
            <a:ext cx="2187370" cy="1923575"/>
          </a:xfrm>
          <a:prstGeom prst="accentCallout1">
            <a:avLst>
              <a:gd name="adj1" fmla="val 60433"/>
              <a:gd name="adj2" fmla="val -592"/>
              <a:gd name="adj3" fmla="val 112080"/>
              <a:gd name="adj4" fmla="val -34932"/>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Manasse lässt laut Überlieferungen Jesaja durch zersägen hinrichten</a:t>
            </a:r>
          </a:p>
        </p:txBody>
      </p:sp>
      <p:sp>
        <p:nvSpPr>
          <p:cNvPr id="14" name="Legende: mit Linie mit Akzentuierungsbalken 13">
            <a:extLst>
              <a:ext uri="{FF2B5EF4-FFF2-40B4-BE49-F238E27FC236}">
                <a16:creationId xmlns:a16="http://schemas.microsoft.com/office/drawing/2014/main" id="{5D1F6FFF-017B-4B0E-A062-51B6707CA059}"/>
              </a:ext>
            </a:extLst>
          </p:cNvPr>
          <p:cNvSpPr/>
          <p:nvPr/>
        </p:nvSpPr>
        <p:spPr>
          <a:xfrm rot="5400000">
            <a:off x="7700139" y="4495512"/>
            <a:ext cx="2187370" cy="1728311"/>
          </a:xfrm>
          <a:prstGeom prst="accentCallout1">
            <a:avLst>
              <a:gd name="adj1" fmla="val 60433"/>
              <a:gd name="adj2" fmla="val -592"/>
              <a:gd name="adj3" fmla="val 127710"/>
              <a:gd name="adj4" fmla="val -9465"/>
            </a:avLst>
          </a:prstGeom>
          <a:solidFill>
            <a:srgbClr val="FF3300">
              <a:alpha val="41176"/>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Gott beschließt, Jerusalem zu zerstören (2.Kö. 21,12)</a:t>
            </a:r>
          </a:p>
        </p:txBody>
      </p:sp>
      <p:sp>
        <p:nvSpPr>
          <p:cNvPr id="16" name="Legende: mit Linie mit Akzentuierungsbalken 15">
            <a:extLst>
              <a:ext uri="{FF2B5EF4-FFF2-40B4-BE49-F238E27FC236}">
                <a16:creationId xmlns:a16="http://schemas.microsoft.com/office/drawing/2014/main" id="{A4FC1A58-01B4-4847-8449-CDC153030DF1}"/>
              </a:ext>
            </a:extLst>
          </p:cNvPr>
          <p:cNvSpPr/>
          <p:nvPr/>
        </p:nvSpPr>
        <p:spPr>
          <a:xfrm rot="5400000">
            <a:off x="9774856" y="4346324"/>
            <a:ext cx="2187371" cy="2026684"/>
          </a:xfrm>
          <a:prstGeom prst="accentCallout1">
            <a:avLst>
              <a:gd name="adj1" fmla="val 54320"/>
              <a:gd name="adj2" fmla="val -28"/>
              <a:gd name="adj3" fmla="val 106810"/>
              <a:gd name="adj4" fmla="val -7211"/>
            </a:avLst>
          </a:prstGeom>
          <a:solidFill>
            <a:schemeClr val="tx1">
              <a:alpha val="14902"/>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 4.Eroberung</a:t>
            </a:r>
            <a:r>
              <a:rPr lang="de-DE" dirty="0">
                <a:solidFill>
                  <a:schemeClr val="tx1"/>
                </a:solidFill>
              </a:rPr>
              <a:t> Jerusalems durch die Assyrer.</a:t>
            </a:r>
          </a:p>
          <a:p>
            <a:pPr algn="ctr"/>
            <a:r>
              <a:rPr lang="de-DE" dirty="0">
                <a:solidFill>
                  <a:schemeClr val="tx1"/>
                </a:solidFill>
              </a:rPr>
              <a:t>Manasse wird nach Babel entführt </a:t>
            </a:r>
          </a:p>
        </p:txBody>
      </p:sp>
    </p:spTree>
    <p:extLst>
      <p:ext uri="{BB962C8B-B14F-4D97-AF65-F5344CB8AC3E}">
        <p14:creationId xmlns:p14="http://schemas.microsoft.com/office/powerpoint/2010/main" val="1990655250"/>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gende: mit Linie mit Akzentuierungsbalken 16">
            <a:extLst>
              <a:ext uri="{FF2B5EF4-FFF2-40B4-BE49-F238E27FC236}">
                <a16:creationId xmlns:a16="http://schemas.microsoft.com/office/drawing/2014/main" id="{8FDF4FA1-9796-48D9-B9A7-154FF01E9DC0}"/>
              </a:ext>
            </a:extLst>
          </p:cNvPr>
          <p:cNvSpPr/>
          <p:nvPr/>
        </p:nvSpPr>
        <p:spPr>
          <a:xfrm rot="5400000">
            <a:off x="4838454" y="4635487"/>
            <a:ext cx="2187369" cy="1396781"/>
          </a:xfrm>
          <a:prstGeom prst="accentCallout1">
            <a:avLst>
              <a:gd name="adj1" fmla="val 771"/>
              <a:gd name="adj2" fmla="val 136"/>
              <a:gd name="adj3" fmla="val -156792"/>
              <a:gd name="adj4" fmla="val -49441"/>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Wirken </a:t>
            </a:r>
            <a:r>
              <a:rPr lang="de-DE" b="1" dirty="0">
                <a:solidFill>
                  <a:schemeClr val="tx1"/>
                </a:solidFill>
              </a:rPr>
              <a:t>Nahums</a:t>
            </a:r>
            <a:r>
              <a:rPr lang="de-DE" dirty="0">
                <a:solidFill>
                  <a:schemeClr val="tx1"/>
                </a:solidFill>
              </a:rPr>
              <a:t>, der gegen Ninive prophezeit</a:t>
            </a:r>
          </a:p>
        </p:txBody>
      </p:sp>
      <p:sp>
        <p:nvSpPr>
          <p:cNvPr id="2" name="Titel 1">
            <a:extLst>
              <a:ext uri="{FF2B5EF4-FFF2-40B4-BE49-F238E27FC236}">
                <a16:creationId xmlns:a16="http://schemas.microsoft.com/office/drawing/2014/main" id="{CA808336-C9AA-4D00-919D-E13AFDDC2D4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2C8D8C20-68C9-41F9-AD7E-22DB635B087C}"/>
              </a:ext>
            </a:extLst>
          </p:cNvPr>
          <p:cNvSpPr/>
          <p:nvPr/>
        </p:nvSpPr>
        <p:spPr>
          <a:xfrm>
            <a:off x="-8521200" y="3600000"/>
            <a:ext cx="19800000" cy="379562"/>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Manasse (55)</a:t>
            </a:r>
          </a:p>
        </p:txBody>
      </p:sp>
      <p:sp>
        <p:nvSpPr>
          <p:cNvPr id="5" name="Rechteck 4">
            <a:extLst>
              <a:ext uri="{FF2B5EF4-FFF2-40B4-BE49-F238E27FC236}">
                <a16:creationId xmlns:a16="http://schemas.microsoft.com/office/drawing/2014/main" id="{AFCA5E6A-7613-43A1-BCAC-9965B3B33B07}"/>
              </a:ext>
            </a:extLst>
          </p:cNvPr>
          <p:cNvSpPr/>
          <p:nvPr/>
        </p:nvSpPr>
        <p:spPr>
          <a:xfrm>
            <a:off x="12011219" y="3600450"/>
            <a:ext cx="418906"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dirty="0">
              <a:solidFill>
                <a:schemeClr val="tx1"/>
              </a:solidFill>
            </a:endParaRPr>
          </a:p>
        </p:txBody>
      </p:sp>
      <p:grpSp>
        <p:nvGrpSpPr>
          <p:cNvPr id="6" name="Gruppieren 5">
            <a:extLst>
              <a:ext uri="{FF2B5EF4-FFF2-40B4-BE49-F238E27FC236}">
                <a16:creationId xmlns:a16="http://schemas.microsoft.com/office/drawing/2014/main" id="{46335CC0-BCF5-408C-A1A5-EC73580421C6}"/>
              </a:ext>
            </a:extLst>
          </p:cNvPr>
          <p:cNvGrpSpPr/>
          <p:nvPr/>
        </p:nvGrpSpPr>
        <p:grpSpPr>
          <a:xfrm>
            <a:off x="10903967" y="3230218"/>
            <a:ext cx="1359668" cy="749344"/>
            <a:chOff x="6914743" y="2308962"/>
            <a:chExt cx="1359668" cy="749344"/>
          </a:xfrm>
          <a:effectLst/>
        </p:grpSpPr>
        <p:sp>
          <p:nvSpPr>
            <p:cNvPr id="7" name="Rechteck 6">
              <a:extLst>
                <a:ext uri="{FF2B5EF4-FFF2-40B4-BE49-F238E27FC236}">
                  <a16:creationId xmlns:a16="http://schemas.microsoft.com/office/drawing/2014/main" id="{C53BF6D4-5383-4996-A75E-9D2232AD6F5B}"/>
                </a:ext>
              </a:extLst>
            </p:cNvPr>
            <p:cNvSpPr/>
            <p:nvPr/>
          </p:nvSpPr>
          <p:spPr>
            <a:xfrm>
              <a:off x="7300548" y="2678744"/>
              <a:ext cx="720000" cy="379562"/>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678668FC-65AA-4870-8252-00C8A960C485}"/>
                </a:ext>
              </a:extLst>
            </p:cNvPr>
            <p:cNvSpPr txBox="1"/>
            <p:nvPr/>
          </p:nvSpPr>
          <p:spPr>
            <a:xfrm>
              <a:off x="6914743" y="2308962"/>
              <a:ext cx="1359668" cy="369332"/>
            </a:xfrm>
            <a:prstGeom prst="rect">
              <a:avLst/>
            </a:prstGeom>
            <a:noFill/>
            <a:ln>
              <a:noFill/>
            </a:ln>
          </p:spPr>
          <p:txBody>
            <a:bodyPr wrap="none" rtlCol="0">
              <a:spAutoFit/>
            </a:bodyPr>
            <a:lstStyle/>
            <a:p>
              <a:pPr algn="ctr"/>
              <a:r>
                <a:rPr lang="de-DE" dirty="0"/>
                <a:t>Ammon (2)</a:t>
              </a:r>
            </a:p>
          </p:txBody>
        </p:sp>
      </p:grpSp>
      <p:sp>
        <p:nvSpPr>
          <p:cNvPr id="9" name="Legende: mit Linie mit Akzentuierungsbalken 8">
            <a:extLst>
              <a:ext uri="{FF2B5EF4-FFF2-40B4-BE49-F238E27FC236}">
                <a16:creationId xmlns:a16="http://schemas.microsoft.com/office/drawing/2014/main" id="{EF1A59E6-6B0B-4B50-A244-CFEBA9E8095E}"/>
              </a:ext>
            </a:extLst>
          </p:cNvPr>
          <p:cNvSpPr/>
          <p:nvPr/>
        </p:nvSpPr>
        <p:spPr>
          <a:xfrm rot="5400000">
            <a:off x="-138751" y="4650902"/>
            <a:ext cx="2187370" cy="1417531"/>
          </a:xfrm>
          <a:prstGeom prst="accentCallout1">
            <a:avLst>
              <a:gd name="adj1" fmla="val 60433"/>
              <a:gd name="adj2" fmla="val -592"/>
              <a:gd name="adj3" fmla="val -92737"/>
              <a:gd name="adj4" fmla="val -1062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Manasse </a:t>
            </a:r>
            <a:r>
              <a:rPr lang="de-DE" dirty="0">
                <a:solidFill>
                  <a:schemeClr val="tx1"/>
                </a:solidFill>
              </a:rPr>
              <a:t>demütigt sich sehr vor dem Gott seiner Väter</a:t>
            </a:r>
            <a:endParaRPr lang="de-DE" b="1" dirty="0">
              <a:solidFill>
                <a:schemeClr val="tx1"/>
              </a:solidFill>
            </a:endParaRPr>
          </a:p>
        </p:txBody>
      </p:sp>
      <p:sp>
        <p:nvSpPr>
          <p:cNvPr id="10" name="Legende: mit Linie mit Akzentuierungsbalken 9">
            <a:extLst>
              <a:ext uri="{FF2B5EF4-FFF2-40B4-BE49-F238E27FC236}">
                <a16:creationId xmlns:a16="http://schemas.microsoft.com/office/drawing/2014/main" id="{1265341C-45E1-496D-A00A-035114031EAB}"/>
              </a:ext>
            </a:extLst>
          </p:cNvPr>
          <p:cNvSpPr/>
          <p:nvPr/>
        </p:nvSpPr>
        <p:spPr>
          <a:xfrm rot="5400000">
            <a:off x="1436049" y="4587403"/>
            <a:ext cx="2187370" cy="1544531"/>
          </a:xfrm>
          <a:prstGeom prst="accentCallout1">
            <a:avLst>
              <a:gd name="adj1" fmla="val 60433"/>
              <a:gd name="adj2" fmla="val -592"/>
              <a:gd name="adj3" fmla="val -92737"/>
              <a:gd name="adj4" fmla="val -1062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Manasse </a:t>
            </a:r>
            <a:r>
              <a:rPr lang="de-DE" dirty="0">
                <a:solidFill>
                  <a:schemeClr val="tx1"/>
                </a:solidFill>
              </a:rPr>
              <a:t>kehrt nach Jerusalem zurück und richtet den Tempeldienst wieder auf.</a:t>
            </a:r>
            <a:endParaRPr lang="de-DE" b="1" dirty="0">
              <a:solidFill>
                <a:schemeClr val="tx1"/>
              </a:solidFill>
            </a:endParaRPr>
          </a:p>
        </p:txBody>
      </p:sp>
      <p:sp>
        <p:nvSpPr>
          <p:cNvPr id="11" name="Legende: mit Linie mit Akzentuierungsbalken 10">
            <a:extLst>
              <a:ext uri="{FF2B5EF4-FFF2-40B4-BE49-F238E27FC236}">
                <a16:creationId xmlns:a16="http://schemas.microsoft.com/office/drawing/2014/main" id="{60A87A37-03B2-4407-87B9-F0530C09CB7A}"/>
              </a:ext>
            </a:extLst>
          </p:cNvPr>
          <p:cNvSpPr/>
          <p:nvPr/>
        </p:nvSpPr>
        <p:spPr>
          <a:xfrm rot="5400000">
            <a:off x="3166239" y="4495512"/>
            <a:ext cx="2187370" cy="1728313"/>
          </a:xfrm>
          <a:prstGeom prst="accentCallout1">
            <a:avLst>
              <a:gd name="adj1" fmla="val 60433"/>
              <a:gd name="adj2" fmla="val -592"/>
              <a:gd name="adj3" fmla="val -92737"/>
              <a:gd name="adj4" fmla="val -1062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Manasse </a:t>
            </a:r>
            <a:r>
              <a:rPr lang="de-DE" dirty="0">
                <a:solidFill>
                  <a:schemeClr val="tx1"/>
                </a:solidFill>
              </a:rPr>
              <a:t>entfernt alle Götzenbilder aus dem Tempel und ganz Jerusalem.</a:t>
            </a:r>
            <a:endParaRPr lang="de-DE" b="1" dirty="0">
              <a:solidFill>
                <a:schemeClr val="tx1"/>
              </a:solidFill>
            </a:endParaRPr>
          </a:p>
        </p:txBody>
      </p:sp>
      <p:sp>
        <p:nvSpPr>
          <p:cNvPr id="12" name="Legende: mit Linie mit Akzentuierungsbalken 11">
            <a:extLst>
              <a:ext uri="{FF2B5EF4-FFF2-40B4-BE49-F238E27FC236}">
                <a16:creationId xmlns:a16="http://schemas.microsoft.com/office/drawing/2014/main" id="{78293714-8FF3-45BC-9935-038A15633E50}"/>
              </a:ext>
            </a:extLst>
          </p:cNvPr>
          <p:cNvSpPr/>
          <p:nvPr/>
        </p:nvSpPr>
        <p:spPr>
          <a:xfrm rot="5400000">
            <a:off x="6550629" y="4587402"/>
            <a:ext cx="2187370" cy="1544533"/>
          </a:xfrm>
          <a:prstGeom prst="accentCallout1">
            <a:avLst>
              <a:gd name="adj1" fmla="val 60433"/>
              <a:gd name="adj2" fmla="val -592"/>
              <a:gd name="adj3" fmla="val -179860"/>
              <a:gd name="adj4" fmla="val -19557"/>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Manasse stirbt und sein Sohn </a:t>
            </a:r>
            <a:r>
              <a:rPr lang="de-DE" b="1" dirty="0">
                <a:solidFill>
                  <a:schemeClr val="tx1"/>
                </a:solidFill>
              </a:rPr>
              <a:t>Ammon</a:t>
            </a:r>
            <a:r>
              <a:rPr lang="de-DE" dirty="0">
                <a:solidFill>
                  <a:schemeClr val="tx1"/>
                </a:solidFill>
              </a:rPr>
              <a:t> wird König in Jerusalem</a:t>
            </a:r>
            <a:endParaRPr lang="de-DE" b="1" dirty="0">
              <a:solidFill>
                <a:schemeClr val="tx1"/>
              </a:solidFill>
            </a:endParaRPr>
          </a:p>
        </p:txBody>
      </p:sp>
      <p:sp>
        <p:nvSpPr>
          <p:cNvPr id="13" name="Legende: mit Linie mit Akzentuierungsbalken 12">
            <a:extLst>
              <a:ext uri="{FF2B5EF4-FFF2-40B4-BE49-F238E27FC236}">
                <a16:creationId xmlns:a16="http://schemas.microsoft.com/office/drawing/2014/main" id="{A91B3891-954D-4688-B3BB-62F1ED92AF56}"/>
              </a:ext>
            </a:extLst>
          </p:cNvPr>
          <p:cNvSpPr/>
          <p:nvPr/>
        </p:nvSpPr>
        <p:spPr>
          <a:xfrm rot="5400000">
            <a:off x="8546176" y="4335836"/>
            <a:ext cx="2187370" cy="2047665"/>
          </a:xfrm>
          <a:prstGeom prst="accentCallout1">
            <a:avLst>
              <a:gd name="adj1" fmla="val 9104"/>
              <a:gd name="adj2" fmla="val -1073"/>
              <a:gd name="adj3" fmla="val -64231"/>
              <a:gd name="adj4" fmla="val -1044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Ammon </a:t>
            </a:r>
            <a:r>
              <a:rPr lang="de-DE" dirty="0">
                <a:solidFill>
                  <a:schemeClr val="tx1"/>
                </a:solidFill>
              </a:rPr>
              <a:t>sündigt wie sein Vater Manasse am Anfang. Seine Knechte machen eine Verschwörung und töten ihn</a:t>
            </a:r>
            <a:endParaRPr lang="de-DE" b="1" dirty="0">
              <a:solidFill>
                <a:schemeClr val="tx1"/>
              </a:solidFill>
            </a:endParaRPr>
          </a:p>
        </p:txBody>
      </p:sp>
      <p:sp>
        <p:nvSpPr>
          <p:cNvPr id="15" name="Rechteck 14">
            <a:extLst>
              <a:ext uri="{FF2B5EF4-FFF2-40B4-BE49-F238E27FC236}">
                <a16:creationId xmlns:a16="http://schemas.microsoft.com/office/drawing/2014/main" id="{A499196D-B215-4537-BB39-5BA97638C09F}"/>
              </a:ext>
            </a:extLst>
          </p:cNvPr>
          <p:cNvSpPr/>
          <p:nvPr/>
        </p:nvSpPr>
        <p:spPr>
          <a:xfrm>
            <a:off x="-2729" y="1255124"/>
            <a:ext cx="12194729" cy="252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a:t>
            </a:r>
          </a:p>
        </p:txBody>
      </p:sp>
      <p:sp>
        <p:nvSpPr>
          <p:cNvPr id="16" name="Rechteck 15">
            <a:extLst>
              <a:ext uri="{FF2B5EF4-FFF2-40B4-BE49-F238E27FC236}">
                <a16:creationId xmlns:a16="http://schemas.microsoft.com/office/drawing/2014/main" id="{FB645F79-8953-4C8F-9CAC-EF9C8F2DA04E}"/>
              </a:ext>
            </a:extLst>
          </p:cNvPr>
          <p:cNvSpPr/>
          <p:nvPr/>
        </p:nvSpPr>
        <p:spPr>
          <a:xfrm>
            <a:off x="0" y="900000"/>
            <a:ext cx="12192001" cy="25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Babel</a:t>
            </a:r>
          </a:p>
        </p:txBody>
      </p:sp>
      <p:sp>
        <p:nvSpPr>
          <p:cNvPr id="18" name="Rechteck 17">
            <a:extLst>
              <a:ext uri="{FF2B5EF4-FFF2-40B4-BE49-F238E27FC236}">
                <a16:creationId xmlns:a16="http://schemas.microsoft.com/office/drawing/2014/main" id="{E23264BC-9EF9-446C-83A2-D4FD26BF434F}"/>
              </a:ext>
            </a:extLst>
          </p:cNvPr>
          <p:cNvSpPr/>
          <p:nvPr/>
        </p:nvSpPr>
        <p:spPr>
          <a:xfrm flipH="1">
            <a:off x="8505824" y="2812315"/>
            <a:ext cx="4438649"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Nahum</a:t>
            </a:r>
          </a:p>
        </p:txBody>
      </p:sp>
      <p:sp>
        <p:nvSpPr>
          <p:cNvPr id="19" name="Legende: mit Linie mit Akzentuierungsbalken 18">
            <a:extLst>
              <a:ext uri="{FF2B5EF4-FFF2-40B4-BE49-F238E27FC236}">
                <a16:creationId xmlns:a16="http://schemas.microsoft.com/office/drawing/2014/main" id="{9A1BA525-D7F9-499A-A86B-78A530BF7E0E}"/>
              </a:ext>
            </a:extLst>
          </p:cNvPr>
          <p:cNvSpPr/>
          <p:nvPr/>
        </p:nvSpPr>
        <p:spPr>
          <a:xfrm rot="5400000">
            <a:off x="10344906" y="4710432"/>
            <a:ext cx="2187370" cy="1246893"/>
          </a:xfrm>
          <a:prstGeom prst="accentCallout1">
            <a:avLst>
              <a:gd name="adj1" fmla="val -1101"/>
              <a:gd name="adj2" fmla="val 369"/>
              <a:gd name="adj3" fmla="val -4163"/>
              <a:gd name="adj4" fmla="val -910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Sein Sohn </a:t>
            </a:r>
            <a:r>
              <a:rPr lang="de-DE" b="1" dirty="0" err="1">
                <a:solidFill>
                  <a:schemeClr val="tx1"/>
                </a:solidFill>
              </a:rPr>
              <a:t>Josia</a:t>
            </a:r>
            <a:r>
              <a:rPr lang="de-DE" b="1" dirty="0">
                <a:solidFill>
                  <a:schemeClr val="tx1"/>
                </a:solidFill>
              </a:rPr>
              <a:t> </a:t>
            </a:r>
            <a:r>
              <a:rPr lang="de-DE" dirty="0">
                <a:solidFill>
                  <a:schemeClr val="tx1"/>
                </a:solidFill>
              </a:rPr>
              <a:t>wird mit 8 Jahren König</a:t>
            </a:r>
            <a:endParaRPr lang="de-DE" b="1" dirty="0">
              <a:solidFill>
                <a:schemeClr val="tx1"/>
              </a:solidFill>
            </a:endParaRPr>
          </a:p>
        </p:txBody>
      </p:sp>
    </p:spTree>
    <p:extLst>
      <p:ext uri="{BB962C8B-B14F-4D97-AF65-F5344CB8AC3E}">
        <p14:creationId xmlns:p14="http://schemas.microsoft.com/office/powerpoint/2010/main" val="2649197067"/>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9" grpId="0" animBg="1"/>
      <p:bldP spid="10" grpId="0" animBg="1"/>
      <p:bldP spid="11" grpId="0" animBg="1"/>
      <p:bldP spid="12" grpId="0" animBg="1"/>
      <p:bldP spid="13"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egende: mit Linie mit Akzentuierungsbalken 21">
            <a:extLst>
              <a:ext uri="{FF2B5EF4-FFF2-40B4-BE49-F238E27FC236}">
                <a16:creationId xmlns:a16="http://schemas.microsoft.com/office/drawing/2014/main" id="{7FEA04B2-97FD-4E13-A547-7E25C7F9D2E9}"/>
              </a:ext>
            </a:extLst>
          </p:cNvPr>
          <p:cNvSpPr/>
          <p:nvPr/>
        </p:nvSpPr>
        <p:spPr>
          <a:xfrm rot="5400000">
            <a:off x="9834100" y="4492050"/>
            <a:ext cx="2187370" cy="1634040"/>
          </a:xfrm>
          <a:prstGeom prst="accentCallout1">
            <a:avLst>
              <a:gd name="adj1" fmla="val 60433"/>
              <a:gd name="adj2" fmla="val -592"/>
              <a:gd name="adj3" fmla="val 123663"/>
              <a:gd name="adj4" fmla="val -97398"/>
            </a:avLst>
          </a:prstGeom>
          <a:solidFill>
            <a:srgbClr val="7030A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Der Pharao </a:t>
            </a:r>
            <a:r>
              <a:rPr lang="de-DE" dirty="0" err="1">
                <a:solidFill>
                  <a:schemeClr val="tx1"/>
                </a:solidFill>
              </a:rPr>
              <a:t>Necho</a:t>
            </a:r>
            <a:r>
              <a:rPr lang="de-DE" dirty="0">
                <a:solidFill>
                  <a:schemeClr val="tx1"/>
                </a:solidFill>
              </a:rPr>
              <a:t> zieht gegen den König von Babel nach </a:t>
            </a:r>
            <a:r>
              <a:rPr lang="de-DE" dirty="0" err="1">
                <a:solidFill>
                  <a:schemeClr val="tx1"/>
                </a:solidFill>
              </a:rPr>
              <a:t>Karkemisch</a:t>
            </a:r>
            <a:endParaRPr lang="de-DE" dirty="0">
              <a:solidFill>
                <a:schemeClr val="tx1"/>
              </a:solidFill>
            </a:endParaRPr>
          </a:p>
        </p:txBody>
      </p:sp>
      <p:sp>
        <p:nvSpPr>
          <p:cNvPr id="2" name="Titel 1">
            <a:extLst>
              <a:ext uri="{FF2B5EF4-FFF2-40B4-BE49-F238E27FC236}">
                <a16:creationId xmlns:a16="http://schemas.microsoft.com/office/drawing/2014/main" id="{365A60DF-4DD3-414A-892D-6EBCD8DA8730}"/>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A2C4F60C-3F8D-4A4B-8B92-FBBF9FF5546E}"/>
              </a:ext>
            </a:extLst>
          </p:cNvPr>
          <p:cNvSpPr/>
          <p:nvPr/>
        </p:nvSpPr>
        <p:spPr>
          <a:xfrm>
            <a:off x="-190800" y="3600450"/>
            <a:ext cx="1116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Josia</a:t>
            </a:r>
            <a:r>
              <a:rPr lang="de-DE" dirty="0">
                <a:solidFill>
                  <a:schemeClr val="tx1"/>
                </a:solidFill>
              </a:rPr>
              <a:t> (31)</a:t>
            </a:r>
          </a:p>
        </p:txBody>
      </p:sp>
      <p:sp>
        <p:nvSpPr>
          <p:cNvPr id="10" name="Rechteck 9">
            <a:extLst>
              <a:ext uri="{FF2B5EF4-FFF2-40B4-BE49-F238E27FC236}">
                <a16:creationId xmlns:a16="http://schemas.microsoft.com/office/drawing/2014/main" id="{0497D706-F9E4-4658-A093-E2A93DC0CE79}"/>
              </a:ext>
            </a:extLst>
          </p:cNvPr>
          <p:cNvSpPr/>
          <p:nvPr/>
        </p:nvSpPr>
        <p:spPr>
          <a:xfrm flipH="1">
            <a:off x="-806306" y="2812315"/>
            <a:ext cx="4438649"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Nahum</a:t>
            </a:r>
          </a:p>
        </p:txBody>
      </p:sp>
      <p:sp>
        <p:nvSpPr>
          <p:cNvPr id="11" name="Rechteck 10">
            <a:extLst>
              <a:ext uri="{FF2B5EF4-FFF2-40B4-BE49-F238E27FC236}">
                <a16:creationId xmlns:a16="http://schemas.microsoft.com/office/drawing/2014/main" id="{C5708677-2A91-4FAD-9D8A-492A9BC507BD}"/>
              </a:ext>
            </a:extLst>
          </p:cNvPr>
          <p:cNvSpPr/>
          <p:nvPr/>
        </p:nvSpPr>
        <p:spPr>
          <a:xfrm flipH="1">
            <a:off x="0" y="2502483"/>
            <a:ext cx="3133725"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Zefanja</a:t>
            </a:r>
          </a:p>
        </p:txBody>
      </p:sp>
      <p:sp>
        <p:nvSpPr>
          <p:cNvPr id="12" name="Rechteck 11">
            <a:extLst>
              <a:ext uri="{FF2B5EF4-FFF2-40B4-BE49-F238E27FC236}">
                <a16:creationId xmlns:a16="http://schemas.microsoft.com/office/drawing/2014/main" id="{4A49B446-6BAA-4A04-962A-E104BBA57871}"/>
              </a:ext>
            </a:extLst>
          </p:cNvPr>
          <p:cNvSpPr/>
          <p:nvPr/>
        </p:nvSpPr>
        <p:spPr>
          <a:xfrm flipH="1">
            <a:off x="3133725" y="2482037"/>
            <a:ext cx="3133725"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Habakuk</a:t>
            </a:r>
          </a:p>
        </p:txBody>
      </p:sp>
      <p:sp>
        <p:nvSpPr>
          <p:cNvPr id="13" name="Rechteck 12">
            <a:extLst>
              <a:ext uri="{FF2B5EF4-FFF2-40B4-BE49-F238E27FC236}">
                <a16:creationId xmlns:a16="http://schemas.microsoft.com/office/drawing/2014/main" id="{B4888106-C9DD-4B12-AF5C-7ADA3EEAFF34}"/>
              </a:ext>
            </a:extLst>
          </p:cNvPr>
          <p:cNvSpPr/>
          <p:nvPr/>
        </p:nvSpPr>
        <p:spPr>
          <a:xfrm>
            <a:off x="-2729" y="1255124"/>
            <a:ext cx="12194729" cy="252000"/>
          </a:xfrm>
          <a:prstGeom prst="rect">
            <a:avLst/>
          </a:prstGeom>
          <a:gradFill flip="none" rotWithShape="1">
            <a:gsLst>
              <a:gs pos="72000">
                <a:schemeClr val="accent4">
                  <a:lumMod val="75000"/>
                  <a:shade val="30000"/>
                  <a:satMod val="11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a:t>
            </a:r>
          </a:p>
        </p:txBody>
      </p:sp>
      <p:sp>
        <p:nvSpPr>
          <p:cNvPr id="14" name="Rechteck 13">
            <a:extLst>
              <a:ext uri="{FF2B5EF4-FFF2-40B4-BE49-F238E27FC236}">
                <a16:creationId xmlns:a16="http://schemas.microsoft.com/office/drawing/2014/main" id="{E1352E53-6372-4DD3-85D5-839957D2E1DF}"/>
              </a:ext>
            </a:extLst>
          </p:cNvPr>
          <p:cNvSpPr/>
          <p:nvPr/>
        </p:nvSpPr>
        <p:spPr>
          <a:xfrm>
            <a:off x="1" y="900000"/>
            <a:ext cx="10969200" cy="25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Nabopolassar</a:t>
            </a:r>
            <a:r>
              <a:rPr lang="de-DE" dirty="0"/>
              <a:t> (Babel)</a:t>
            </a:r>
          </a:p>
        </p:txBody>
      </p:sp>
      <p:sp>
        <p:nvSpPr>
          <p:cNvPr id="15" name="Rechteck 14">
            <a:extLst>
              <a:ext uri="{FF2B5EF4-FFF2-40B4-BE49-F238E27FC236}">
                <a16:creationId xmlns:a16="http://schemas.microsoft.com/office/drawing/2014/main" id="{3B47AF3B-DD0A-4C12-86B1-13E0B81489D5}"/>
              </a:ext>
            </a:extLst>
          </p:cNvPr>
          <p:cNvSpPr/>
          <p:nvPr/>
        </p:nvSpPr>
        <p:spPr>
          <a:xfrm flipH="1">
            <a:off x="2613659" y="3156847"/>
            <a:ext cx="11384279"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Jeremia</a:t>
            </a:r>
          </a:p>
        </p:txBody>
      </p:sp>
      <p:sp>
        <p:nvSpPr>
          <p:cNvPr id="16" name="Legende: mit Linie mit Akzentuierungsbalken 15">
            <a:extLst>
              <a:ext uri="{FF2B5EF4-FFF2-40B4-BE49-F238E27FC236}">
                <a16:creationId xmlns:a16="http://schemas.microsoft.com/office/drawing/2014/main" id="{B4ECA2A2-F194-45BD-8973-599A9B7AC796}"/>
              </a:ext>
            </a:extLst>
          </p:cNvPr>
          <p:cNvSpPr/>
          <p:nvPr/>
        </p:nvSpPr>
        <p:spPr>
          <a:xfrm rot="5400000">
            <a:off x="-320531" y="4695288"/>
            <a:ext cx="2187370" cy="1279721"/>
          </a:xfrm>
          <a:prstGeom prst="accentCallout1">
            <a:avLst>
              <a:gd name="adj1" fmla="val 60433"/>
              <a:gd name="adj2" fmla="val -592"/>
              <a:gd name="adj3" fmla="val 54461"/>
              <a:gd name="adj4" fmla="val -946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In seinem 8.Jahr beginnt </a:t>
            </a:r>
            <a:r>
              <a:rPr lang="de-DE" b="1" dirty="0" err="1">
                <a:solidFill>
                  <a:schemeClr val="tx1"/>
                </a:solidFill>
              </a:rPr>
              <a:t>Josia</a:t>
            </a:r>
            <a:r>
              <a:rPr lang="de-DE" dirty="0">
                <a:solidFill>
                  <a:schemeClr val="tx1"/>
                </a:solidFill>
              </a:rPr>
              <a:t> damit, Gott zu suchen</a:t>
            </a:r>
            <a:endParaRPr lang="de-DE" b="1" dirty="0">
              <a:solidFill>
                <a:schemeClr val="tx1"/>
              </a:solidFill>
            </a:endParaRPr>
          </a:p>
        </p:txBody>
      </p:sp>
      <p:sp>
        <p:nvSpPr>
          <p:cNvPr id="17" name="Legende: mit Linie mit Akzentuierungsbalken 16">
            <a:extLst>
              <a:ext uri="{FF2B5EF4-FFF2-40B4-BE49-F238E27FC236}">
                <a16:creationId xmlns:a16="http://schemas.microsoft.com/office/drawing/2014/main" id="{BEA09585-C638-477A-89DE-125D6BEDE0D0}"/>
              </a:ext>
            </a:extLst>
          </p:cNvPr>
          <p:cNvSpPr/>
          <p:nvPr/>
        </p:nvSpPr>
        <p:spPr>
          <a:xfrm rot="5400000">
            <a:off x="1166449" y="4641875"/>
            <a:ext cx="2187370" cy="1386545"/>
          </a:xfrm>
          <a:prstGeom prst="accentCallout1">
            <a:avLst>
              <a:gd name="adj1" fmla="val 60433"/>
              <a:gd name="adj2" fmla="val -592"/>
              <a:gd name="adj3" fmla="val 26414"/>
              <a:gd name="adj4" fmla="val -898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In seinem 12.Jahr reinigt er Jerusalem und renoviert den Tempel</a:t>
            </a:r>
            <a:endParaRPr lang="de-DE" b="1" dirty="0">
              <a:solidFill>
                <a:schemeClr val="tx1"/>
              </a:solidFill>
            </a:endParaRPr>
          </a:p>
        </p:txBody>
      </p:sp>
      <p:pic>
        <p:nvPicPr>
          <p:cNvPr id="5" name="Grafik 4">
            <a:extLst>
              <a:ext uri="{FF2B5EF4-FFF2-40B4-BE49-F238E27FC236}">
                <a16:creationId xmlns:a16="http://schemas.microsoft.com/office/drawing/2014/main" id="{826A8A57-841F-46D5-A46B-BD559BEFBF15}"/>
              </a:ext>
            </a:extLst>
          </p:cNvPr>
          <p:cNvPicPr>
            <a:picLocks noChangeAspect="1"/>
          </p:cNvPicPr>
          <p:nvPr/>
        </p:nvPicPr>
        <p:blipFill>
          <a:blip r:embed="rId2"/>
          <a:stretch>
            <a:fillRect/>
          </a:stretch>
        </p:blipFill>
        <p:spPr>
          <a:xfrm>
            <a:off x="2796249" y="3397540"/>
            <a:ext cx="836094" cy="758170"/>
          </a:xfrm>
          <a:prstGeom prst="rect">
            <a:avLst/>
          </a:prstGeom>
        </p:spPr>
      </p:pic>
      <p:sp>
        <p:nvSpPr>
          <p:cNvPr id="18" name="Legende: mit Linie mit Akzentuierungsbalken 17">
            <a:extLst>
              <a:ext uri="{FF2B5EF4-FFF2-40B4-BE49-F238E27FC236}">
                <a16:creationId xmlns:a16="http://schemas.microsoft.com/office/drawing/2014/main" id="{6B28158C-0607-4E35-BDA9-F1A6B2C76E7E}"/>
              </a:ext>
            </a:extLst>
          </p:cNvPr>
          <p:cNvSpPr/>
          <p:nvPr/>
        </p:nvSpPr>
        <p:spPr>
          <a:xfrm rot="5400000">
            <a:off x="2945074" y="4403643"/>
            <a:ext cx="2187370" cy="1863012"/>
          </a:xfrm>
          <a:prstGeom prst="accentCallout1">
            <a:avLst>
              <a:gd name="adj1" fmla="val 100488"/>
              <a:gd name="adj2" fmla="val -1553"/>
              <a:gd name="adj3" fmla="val 115477"/>
              <a:gd name="adj4" fmla="val -9466"/>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Das Gesetz des Herrn wird gefunden und ganz </a:t>
            </a:r>
            <a:r>
              <a:rPr lang="de-DE" dirty="0" err="1">
                <a:solidFill>
                  <a:schemeClr val="tx1"/>
                </a:solidFill>
              </a:rPr>
              <a:t>Juda</a:t>
            </a:r>
            <a:r>
              <a:rPr lang="de-DE" dirty="0">
                <a:solidFill>
                  <a:schemeClr val="tx1"/>
                </a:solidFill>
              </a:rPr>
              <a:t> tut Buße und schließt einen Bund mit Gott.</a:t>
            </a:r>
          </a:p>
        </p:txBody>
      </p:sp>
      <p:sp>
        <p:nvSpPr>
          <p:cNvPr id="19" name="Legende: mit Linie mit Akzentuierungsbalken 18">
            <a:extLst>
              <a:ext uri="{FF2B5EF4-FFF2-40B4-BE49-F238E27FC236}">
                <a16:creationId xmlns:a16="http://schemas.microsoft.com/office/drawing/2014/main" id="{6A2C7E0E-292A-412B-A206-0D7E704C2736}"/>
              </a:ext>
            </a:extLst>
          </p:cNvPr>
          <p:cNvSpPr/>
          <p:nvPr/>
        </p:nvSpPr>
        <p:spPr>
          <a:xfrm rot="5400000">
            <a:off x="6311879" y="4492389"/>
            <a:ext cx="2187370" cy="1634040"/>
          </a:xfrm>
          <a:prstGeom prst="accentCallout1">
            <a:avLst>
              <a:gd name="adj1" fmla="val 75977"/>
              <a:gd name="adj2" fmla="val -592"/>
              <a:gd name="adj3" fmla="val 154698"/>
              <a:gd name="adj4" fmla="val -812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Josia</a:t>
            </a:r>
            <a:r>
              <a:rPr lang="de-DE" dirty="0">
                <a:solidFill>
                  <a:schemeClr val="tx1"/>
                </a:solidFill>
              </a:rPr>
              <a:t> reist durch ganz </a:t>
            </a:r>
            <a:r>
              <a:rPr lang="de-DE" dirty="0" err="1">
                <a:solidFill>
                  <a:schemeClr val="tx1"/>
                </a:solidFill>
              </a:rPr>
              <a:t>Juda</a:t>
            </a:r>
            <a:r>
              <a:rPr lang="de-DE" dirty="0">
                <a:solidFill>
                  <a:schemeClr val="tx1"/>
                </a:solidFill>
              </a:rPr>
              <a:t> und Samaria und zerstört alle Götzenaltäre (Bethel…)</a:t>
            </a:r>
          </a:p>
        </p:txBody>
      </p:sp>
      <p:sp>
        <p:nvSpPr>
          <p:cNvPr id="20" name="Legende: mit Linie mit Akzentuierungsbalken 19">
            <a:extLst>
              <a:ext uri="{FF2B5EF4-FFF2-40B4-BE49-F238E27FC236}">
                <a16:creationId xmlns:a16="http://schemas.microsoft.com/office/drawing/2014/main" id="{08537C49-3652-433E-BE76-5621B663F2CD}"/>
              </a:ext>
            </a:extLst>
          </p:cNvPr>
          <p:cNvSpPr/>
          <p:nvPr/>
        </p:nvSpPr>
        <p:spPr>
          <a:xfrm rot="5400000">
            <a:off x="8072990" y="4492389"/>
            <a:ext cx="2187370" cy="1634040"/>
          </a:xfrm>
          <a:prstGeom prst="accentCallout1">
            <a:avLst>
              <a:gd name="adj1" fmla="val 92299"/>
              <a:gd name="adj2" fmla="val -592"/>
              <a:gd name="adj3" fmla="val 164802"/>
              <a:gd name="adj4" fmla="val -870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In Josias 18. Jahr wird ein Passahfest gefeiert, wie es seit Samuel keines gab.</a:t>
            </a:r>
          </a:p>
        </p:txBody>
      </p:sp>
      <p:sp>
        <p:nvSpPr>
          <p:cNvPr id="21" name="Legende: mit Linie mit Akzentuierungsbalken 20">
            <a:extLst>
              <a:ext uri="{FF2B5EF4-FFF2-40B4-BE49-F238E27FC236}">
                <a16:creationId xmlns:a16="http://schemas.microsoft.com/office/drawing/2014/main" id="{4D3FE92C-56E0-4329-BD52-950CD8CAB1BC}"/>
              </a:ext>
            </a:extLst>
          </p:cNvPr>
          <p:cNvSpPr/>
          <p:nvPr/>
        </p:nvSpPr>
        <p:spPr>
          <a:xfrm rot="5400000">
            <a:off x="4685720" y="4610680"/>
            <a:ext cx="2187369" cy="1396781"/>
          </a:xfrm>
          <a:prstGeom prst="accentCallout1">
            <a:avLst>
              <a:gd name="adj1" fmla="val 91694"/>
              <a:gd name="adj2" fmla="val 136"/>
              <a:gd name="adj3" fmla="val 237815"/>
              <a:gd name="adj4" fmla="val -38409"/>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Im 13.Jahr Josias beginnt Jeremia seinen Propheten-dienst</a:t>
            </a:r>
          </a:p>
        </p:txBody>
      </p:sp>
      <p:sp>
        <p:nvSpPr>
          <p:cNvPr id="23" name="Rechteck 22">
            <a:extLst>
              <a:ext uri="{FF2B5EF4-FFF2-40B4-BE49-F238E27FC236}">
                <a16:creationId xmlns:a16="http://schemas.microsoft.com/office/drawing/2014/main" id="{EE497A90-78FB-4CDE-B807-C910FF4B8EB8}"/>
              </a:ext>
            </a:extLst>
          </p:cNvPr>
          <p:cNvSpPr/>
          <p:nvPr/>
        </p:nvSpPr>
        <p:spPr>
          <a:xfrm>
            <a:off x="5953125" y="1678595"/>
            <a:ext cx="6238875" cy="252000"/>
          </a:xfrm>
          <a:prstGeom prst="rect">
            <a:avLst/>
          </a:prstGeom>
          <a:gradFill flip="none" rotWithShape="1">
            <a:gsLst>
              <a:gs pos="78000">
                <a:srgbClr val="7030A0"/>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Pharao </a:t>
            </a:r>
            <a:r>
              <a:rPr lang="de-DE" dirty="0" err="1"/>
              <a:t>Necho</a:t>
            </a:r>
            <a:endParaRPr lang="de-DE" dirty="0"/>
          </a:p>
        </p:txBody>
      </p:sp>
    </p:spTree>
    <p:extLst>
      <p:ext uri="{BB962C8B-B14F-4D97-AF65-F5344CB8AC3E}">
        <p14:creationId xmlns:p14="http://schemas.microsoft.com/office/powerpoint/2010/main" val="4142132711"/>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12"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82AA997-AE1F-4624-9188-8CE3AF00572A}"/>
              </a:ext>
            </a:extLst>
          </p:cNvPr>
          <p:cNvPicPr>
            <a:picLocks noChangeAspect="1"/>
          </p:cNvPicPr>
          <p:nvPr/>
        </p:nvPicPr>
        <p:blipFill rotWithShape="1">
          <a:blip r:embed="rId2"/>
          <a:srcRect l="34631" t="26666" r="-8" b="15000"/>
          <a:stretch/>
        </p:blipFill>
        <p:spPr>
          <a:xfrm>
            <a:off x="4505918" y="-24039"/>
            <a:ext cx="7686082" cy="6858000"/>
          </a:xfrm>
          <a:prstGeom prst="rect">
            <a:avLst/>
          </a:prstGeom>
        </p:spPr>
      </p:pic>
      <p:sp>
        <p:nvSpPr>
          <p:cNvPr id="10" name="Inhaltsplatzhalter 2">
            <a:extLst>
              <a:ext uri="{FF2B5EF4-FFF2-40B4-BE49-F238E27FC236}">
                <a16:creationId xmlns:a16="http://schemas.microsoft.com/office/drawing/2014/main" id="{F986771C-9305-453A-9A5F-BE53D3174CF2}"/>
              </a:ext>
            </a:extLst>
          </p:cNvPr>
          <p:cNvSpPr>
            <a:spLocks noGrp="1"/>
          </p:cNvSpPr>
          <p:nvPr>
            <p:ph idx="1"/>
          </p:nvPr>
        </p:nvSpPr>
        <p:spPr>
          <a:xfrm>
            <a:off x="567559" y="853504"/>
            <a:ext cx="3825765" cy="5102915"/>
          </a:xfrm>
        </p:spPr>
        <p:txBody>
          <a:bodyPr/>
          <a:lstStyle/>
          <a:p>
            <a:r>
              <a:rPr lang="de-DE" dirty="0"/>
              <a:t>Pharao </a:t>
            </a:r>
            <a:r>
              <a:rPr lang="de-DE" dirty="0" err="1"/>
              <a:t>Necho</a:t>
            </a:r>
            <a:r>
              <a:rPr lang="de-DE" dirty="0"/>
              <a:t> macht sich auf den Weg nach </a:t>
            </a:r>
            <a:r>
              <a:rPr lang="de-DE" dirty="0" err="1"/>
              <a:t>Karkemisch</a:t>
            </a:r>
            <a:endParaRPr lang="de-DE" dirty="0"/>
          </a:p>
          <a:p>
            <a:r>
              <a:rPr lang="de-DE" dirty="0" err="1"/>
              <a:t>Josia</a:t>
            </a:r>
            <a:r>
              <a:rPr lang="de-DE" dirty="0"/>
              <a:t> zieht im entgegen </a:t>
            </a:r>
          </a:p>
          <a:p>
            <a:r>
              <a:rPr lang="de-DE" dirty="0" err="1"/>
              <a:t>Necho</a:t>
            </a:r>
            <a:r>
              <a:rPr lang="de-DE" dirty="0"/>
              <a:t> möchte einer Konfrontation aus dem Weg gehen, weil er nach </a:t>
            </a:r>
            <a:r>
              <a:rPr lang="de-DE" dirty="0" err="1"/>
              <a:t>Karkemisch</a:t>
            </a:r>
            <a:r>
              <a:rPr lang="de-DE" dirty="0"/>
              <a:t> will</a:t>
            </a:r>
          </a:p>
          <a:p>
            <a:r>
              <a:rPr lang="de-DE" dirty="0" err="1"/>
              <a:t>Josia</a:t>
            </a:r>
            <a:r>
              <a:rPr lang="de-DE" dirty="0"/>
              <a:t> trifft ihn bei </a:t>
            </a:r>
            <a:r>
              <a:rPr lang="de-DE" dirty="0" err="1"/>
              <a:t>Meggido</a:t>
            </a:r>
            <a:r>
              <a:rPr lang="de-DE" dirty="0"/>
              <a:t> und wird getötet.</a:t>
            </a:r>
          </a:p>
          <a:p>
            <a:r>
              <a:rPr lang="de-DE" dirty="0"/>
              <a:t>Das Volk macht </a:t>
            </a:r>
            <a:r>
              <a:rPr lang="de-DE" dirty="0" err="1"/>
              <a:t>Joahas</a:t>
            </a:r>
            <a:r>
              <a:rPr lang="de-DE" dirty="0"/>
              <a:t>, seinen Sohn zum König</a:t>
            </a:r>
          </a:p>
          <a:p>
            <a:endParaRPr lang="de-DE" dirty="0"/>
          </a:p>
        </p:txBody>
      </p:sp>
      <p:sp>
        <p:nvSpPr>
          <p:cNvPr id="2" name="Titel 1">
            <a:extLst>
              <a:ext uri="{FF2B5EF4-FFF2-40B4-BE49-F238E27FC236}">
                <a16:creationId xmlns:a16="http://schemas.microsoft.com/office/drawing/2014/main" id="{4E1DD2F6-F8A5-476B-A778-E114ED976E45}"/>
              </a:ext>
            </a:extLst>
          </p:cNvPr>
          <p:cNvSpPr>
            <a:spLocks noGrp="1"/>
          </p:cNvSpPr>
          <p:nvPr>
            <p:ph type="title"/>
          </p:nvPr>
        </p:nvSpPr>
        <p:spPr>
          <a:xfrm>
            <a:off x="816850" y="115309"/>
            <a:ext cx="6279887" cy="618788"/>
          </a:xfrm>
          <a:solidFill>
            <a:schemeClr val="bg1">
              <a:alpha val="68000"/>
            </a:schemeClr>
          </a:solidFill>
        </p:spPr>
        <p:txBody>
          <a:bodyPr/>
          <a:lstStyle/>
          <a:p>
            <a:r>
              <a:rPr lang="de-DE" dirty="0" err="1"/>
              <a:t>Josia</a:t>
            </a:r>
            <a:r>
              <a:rPr lang="de-DE" dirty="0"/>
              <a:t> zwischen den Großmächten</a:t>
            </a:r>
          </a:p>
        </p:txBody>
      </p:sp>
      <p:sp>
        <p:nvSpPr>
          <p:cNvPr id="13" name="Freihandform: Form 12">
            <a:extLst>
              <a:ext uri="{FF2B5EF4-FFF2-40B4-BE49-F238E27FC236}">
                <a16:creationId xmlns:a16="http://schemas.microsoft.com/office/drawing/2014/main" id="{268D21E5-6C99-4144-9186-22F43F9C9609}"/>
              </a:ext>
            </a:extLst>
          </p:cNvPr>
          <p:cNvSpPr/>
          <p:nvPr/>
        </p:nvSpPr>
        <p:spPr>
          <a:xfrm>
            <a:off x="7839075" y="1133475"/>
            <a:ext cx="4381500" cy="2771775"/>
          </a:xfrm>
          <a:custGeom>
            <a:avLst/>
            <a:gdLst>
              <a:gd name="connsiteX0" fmla="*/ 180975 w 4381500"/>
              <a:gd name="connsiteY0" fmla="*/ 257175 h 2771775"/>
              <a:gd name="connsiteX1" fmla="*/ 0 w 4381500"/>
              <a:gd name="connsiteY1" fmla="*/ 542925 h 2771775"/>
              <a:gd name="connsiteX2" fmla="*/ 504825 w 4381500"/>
              <a:gd name="connsiteY2" fmla="*/ 666750 h 2771775"/>
              <a:gd name="connsiteX3" fmla="*/ 1038225 w 4381500"/>
              <a:gd name="connsiteY3" fmla="*/ 771525 h 2771775"/>
              <a:gd name="connsiteX4" fmla="*/ 1371600 w 4381500"/>
              <a:gd name="connsiteY4" fmla="*/ 847725 h 2771775"/>
              <a:gd name="connsiteX5" fmla="*/ 1752600 w 4381500"/>
              <a:gd name="connsiteY5" fmla="*/ 866775 h 2771775"/>
              <a:gd name="connsiteX6" fmla="*/ 2009775 w 4381500"/>
              <a:gd name="connsiteY6" fmla="*/ 1028700 h 2771775"/>
              <a:gd name="connsiteX7" fmla="*/ 2667000 w 4381500"/>
              <a:gd name="connsiteY7" fmla="*/ 1428750 h 2771775"/>
              <a:gd name="connsiteX8" fmla="*/ 2981325 w 4381500"/>
              <a:gd name="connsiteY8" fmla="*/ 1628775 h 2771775"/>
              <a:gd name="connsiteX9" fmla="*/ 3581400 w 4381500"/>
              <a:gd name="connsiteY9" fmla="*/ 1905000 h 2771775"/>
              <a:gd name="connsiteX10" fmla="*/ 3800475 w 4381500"/>
              <a:gd name="connsiteY10" fmla="*/ 2276475 h 2771775"/>
              <a:gd name="connsiteX11" fmla="*/ 4276725 w 4381500"/>
              <a:gd name="connsiteY11" fmla="*/ 2724150 h 2771775"/>
              <a:gd name="connsiteX12" fmla="*/ 4381500 w 4381500"/>
              <a:gd name="connsiteY12" fmla="*/ 2771775 h 2771775"/>
              <a:gd name="connsiteX13" fmla="*/ 4381500 w 4381500"/>
              <a:gd name="connsiteY13" fmla="*/ 914400 h 2771775"/>
              <a:gd name="connsiteX14" fmla="*/ 3352800 w 4381500"/>
              <a:gd name="connsiteY14" fmla="*/ 628650 h 2771775"/>
              <a:gd name="connsiteX15" fmla="*/ 2771775 w 4381500"/>
              <a:gd name="connsiteY15" fmla="*/ 361950 h 2771775"/>
              <a:gd name="connsiteX16" fmla="*/ 2143125 w 4381500"/>
              <a:gd name="connsiteY16" fmla="*/ 114300 h 2771775"/>
              <a:gd name="connsiteX17" fmla="*/ 1819275 w 4381500"/>
              <a:gd name="connsiteY17" fmla="*/ 0 h 2771775"/>
              <a:gd name="connsiteX18" fmla="*/ 1171575 w 4381500"/>
              <a:gd name="connsiteY18" fmla="*/ 57150 h 2771775"/>
              <a:gd name="connsiteX19" fmla="*/ 476250 w 4381500"/>
              <a:gd name="connsiteY19" fmla="*/ 161925 h 2771775"/>
              <a:gd name="connsiteX20" fmla="*/ 190500 w 4381500"/>
              <a:gd name="connsiteY20" fmla="*/ 180975 h 2771775"/>
              <a:gd name="connsiteX21" fmla="*/ 180975 w 4381500"/>
              <a:gd name="connsiteY21" fmla="*/ 257175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81500" h="2771775">
                <a:moveTo>
                  <a:pt x="180975" y="257175"/>
                </a:moveTo>
                <a:lnTo>
                  <a:pt x="0" y="542925"/>
                </a:lnTo>
                <a:lnTo>
                  <a:pt x="504825" y="666750"/>
                </a:lnTo>
                <a:lnTo>
                  <a:pt x="1038225" y="771525"/>
                </a:lnTo>
                <a:lnTo>
                  <a:pt x="1371600" y="847725"/>
                </a:lnTo>
                <a:lnTo>
                  <a:pt x="1752600" y="866775"/>
                </a:lnTo>
                <a:lnTo>
                  <a:pt x="2009775" y="1028700"/>
                </a:lnTo>
                <a:lnTo>
                  <a:pt x="2667000" y="1428750"/>
                </a:lnTo>
                <a:lnTo>
                  <a:pt x="2981325" y="1628775"/>
                </a:lnTo>
                <a:lnTo>
                  <a:pt x="3581400" y="1905000"/>
                </a:lnTo>
                <a:lnTo>
                  <a:pt x="3800475" y="2276475"/>
                </a:lnTo>
                <a:lnTo>
                  <a:pt x="4276725" y="2724150"/>
                </a:lnTo>
                <a:lnTo>
                  <a:pt x="4381500" y="2771775"/>
                </a:lnTo>
                <a:lnTo>
                  <a:pt x="4381500" y="914400"/>
                </a:lnTo>
                <a:lnTo>
                  <a:pt x="3352800" y="628650"/>
                </a:lnTo>
                <a:lnTo>
                  <a:pt x="2771775" y="361950"/>
                </a:lnTo>
                <a:lnTo>
                  <a:pt x="2143125" y="114300"/>
                </a:lnTo>
                <a:lnTo>
                  <a:pt x="1819275" y="0"/>
                </a:lnTo>
                <a:lnTo>
                  <a:pt x="1171575" y="57150"/>
                </a:lnTo>
                <a:lnTo>
                  <a:pt x="476250" y="161925"/>
                </a:lnTo>
                <a:lnTo>
                  <a:pt x="190500" y="180975"/>
                </a:lnTo>
                <a:lnTo>
                  <a:pt x="180975" y="257175"/>
                </a:lnTo>
                <a:close/>
              </a:path>
            </a:pathLst>
          </a:custGeom>
          <a:solidFill>
            <a:schemeClr val="accent6">
              <a:alpha val="45098"/>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de-DE" dirty="0"/>
              <a:t>Babylon		</a:t>
            </a:r>
          </a:p>
        </p:txBody>
      </p:sp>
      <p:sp>
        <p:nvSpPr>
          <p:cNvPr id="6" name="Freihandform: Form 5">
            <a:extLst>
              <a:ext uri="{FF2B5EF4-FFF2-40B4-BE49-F238E27FC236}">
                <a16:creationId xmlns:a16="http://schemas.microsoft.com/office/drawing/2014/main" id="{F58565EA-8AFC-4938-9227-D96E25D89504}"/>
              </a:ext>
            </a:extLst>
          </p:cNvPr>
          <p:cNvSpPr/>
          <p:nvPr/>
        </p:nvSpPr>
        <p:spPr>
          <a:xfrm>
            <a:off x="7158038" y="3267075"/>
            <a:ext cx="785812" cy="962025"/>
          </a:xfrm>
          <a:custGeom>
            <a:avLst/>
            <a:gdLst>
              <a:gd name="connsiteX0" fmla="*/ 0 w 785812"/>
              <a:gd name="connsiteY0" fmla="*/ 409575 h 962025"/>
              <a:gd name="connsiteX1" fmla="*/ 500062 w 785812"/>
              <a:gd name="connsiteY1" fmla="*/ 962025 h 962025"/>
              <a:gd name="connsiteX2" fmla="*/ 723900 w 785812"/>
              <a:gd name="connsiteY2" fmla="*/ 785813 h 962025"/>
              <a:gd name="connsiteX3" fmla="*/ 785812 w 785812"/>
              <a:gd name="connsiteY3" fmla="*/ 390525 h 962025"/>
              <a:gd name="connsiteX4" fmla="*/ 766762 w 785812"/>
              <a:gd name="connsiteY4" fmla="*/ 80963 h 962025"/>
              <a:gd name="connsiteX5" fmla="*/ 576262 w 785812"/>
              <a:gd name="connsiteY5" fmla="*/ 76200 h 962025"/>
              <a:gd name="connsiteX6" fmla="*/ 338137 w 785812"/>
              <a:gd name="connsiteY6" fmla="*/ 57150 h 962025"/>
              <a:gd name="connsiteX7" fmla="*/ 290512 w 785812"/>
              <a:gd name="connsiteY7" fmla="*/ 0 h 962025"/>
              <a:gd name="connsiteX8" fmla="*/ 200025 w 785812"/>
              <a:gd name="connsiteY8" fmla="*/ 219075 h 962025"/>
              <a:gd name="connsiteX9" fmla="*/ 0 w 785812"/>
              <a:gd name="connsiteY9" fmla="*/ 40957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962025">
                <a:moveTo>
                  <a:pt x="0" y="409575"/>
                </a:moveTo>
                <a:lnTo>
                  <a:pt x="500062" y="962025"/>
                </a:lnTo>
                <a:lnTo>
                  <a:pt x="723900" y="785813"/>
                </a:lnTo>
                <a:lnTo>
                  <a:pt x="785812" y="390525"/>
                </a:lnTo>
                <a:lnTo>
                  <a:pt x="766762" y="80963"/>
                </a:lnTo>
                <a:lnTo>
                  <a:pt x="576262" y="76200"/>
                </a:lnTo>
                <a:lnTo>
                  <a:pt x="338137" y="57150"/>
                </a:lnTo>
                <a:lnTo>
                  <a:pt x="290512" y="0"/>
                </a:lnTo>
                <a:lnTo>
                  <a:pt x="200025" y="219075"/>
                </a:lnTo>
                <a:lnTo>
                  <a:pt x="0" y="409575"/>
                </a:lnTo>
                <a:close/>
              </a:path>
            </a:pathLst>
          </a:custGeom>
          <a:solidFill>
            <a:srgbClr val="5FA534">
              <a:alpha val="4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Juda</a:t>
            </a:r>
            <a:endParaRPr lang="de-DE" dirty="0"/>
          </a:p>
        </p:txBody>
      </p:sp>
      <p:sp>
        <p:nvSpPr>
          <p:cNvPr id="3" name="Legende: mit Linie mit Akzentuierungsbalken 2">
            <a:extLst>
              <a:ext uri="{FF2B5EF4-FFF2-40B4-BE49-F238E27FC236}">
                <a16:creationId xmlns:a16="http://schemas.microsoft.com/office/drawing/2014/main" id="{D5D367FE-95DF-4B74-8E34-B9A5E6C1805B}"/>
              </a:ext>
            </a:extLst>
          </p:cNvPr>
          <p:cNvSpPr/>
          <p:nvPr/>
        </p:nvSpPr>
        <p:spPr>
          <a:xfrm>
            <a:off x="9491341" y="853504"/>
            <a:ext cx="1828300" cy="271103"/>
          </a:xfrm>
          <a:prstGeom prst="accentCallout1">
            <a:avLst>
              <a:gd name="adj1" fmla="val 18750"/>
              <a:gd name="adj2" fmla="val 865"/>
              <a:gd name="adj3" fmla="val 337905"/>
              <a:gd name="adj4" fmla="val -3545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Karkemisch</a:t>
            </a:r>
            <a:endParaRPr lang="de-DE" dirty="0"/>
          </a:p>
        </p:txBody>
      </p:sp>
      <p:sp>
        <p:nvSpPr>
          <p:cNvPr id="8" name="Freihandform: Form 7">
            <a:extLst>
              <a:ext uri="{FF2B5EF4-FFF2-40B4-BE49-F238E27FC236}">
                <a16:creationId xmlns:a16="http://schemas.microsoft.com/office/drawing/2014/main" id="{A7EC92B5-5244-45F4-A994-99D4CBCB0A85}"/>
              </a:ext>
            </a:extLst>
          </p:cNvPr>
          <p:cNvSpPr/>
          <p:nvPr/>
        </p:nvSpPr>
        <p:spPr>
          <a:xfrm>
            <a:off x="4486275" y="3548063"/>
            <a:ext cx="3257550" cy="3290887"/>
          </a:xfrm>
          <a:custGeom>
            <a:avLst/>
            <a:gdLst>
              <a:gd name="connsiteX0" fmla="*/ 2643188 w 3257550"/>
              <a:gd name="connsiteY0" fmla="*/ 157162 h 3290887"/>
              <a:gd name="connsiteX1" fmla="*/ 3143250 w 3257550"/>
              <a:gd name="connsiteY1" fmla="*/ 719137 h 3290887"/>
              <a:gd name="connsiteX2" fmla="*/ 2814638 w 3257550"/>
              <a:gd name="connsiteY2" fmla="*/ 1819275 h 3290887"/>
              <a:gd name="connsiteX3" fmla="*/ 2605088 w 3257550"/>
              <a:gd name="connsiteY3" fmla="*/ 1757362 h 3290887"/>
              <a:gd name="connsiteX4" fmla="*/ 2052638 w 3257550"/>
              <a:gd name="connsiteY4" fmla="*/ 1138237 h 3290887"/>
              <a:gd name="connsiteX5" fmla="*/ 1795463 w 3257550"/>
              <a:gd name="connsiteY5" fmla="*/ 771525 h 3290887"/>
              <a:gd name="connsiteX6" fmla="*/ 1695450 w 3257550"/>
              <a:gd name="connsiteY6" fmla="*/ 838200 h 3290887"/>
              <a:gd name="connsiteX7" fmla="*/ 1785938 w 3257550"/>
              <a:gd name="connsiteY7" fmla="*/ 990600 h 3290887"/>
              <a:gd name="connsiteX8" fmla="*/ 1828800 w 3257550"/>
              <a:gd name="connsiteY8" fmla="*/ 1238250 h 3290887"/>
              <a:gd name="connsiteX9" fmla="*/ 2462213 w 3257550"/>
              <a:gd name="connsiteY9" fmla="*/ 2066925 h 3290887"/>
              <a:gd name="connsiteX10" fmla="*/ 2847975 w 3257550"/>
              <a:gd name="connsiteY10" fmla="*/ 2733675 h 3290887"/>
              <a:gd name="connsiteX11" fmla="*/ 3257550 w 3257550"/>
              <a:gd name="connsiteY11" fmla="*/ 3290887 h 3290887"/>
              <a:gd name="connsiteX12" fmla="*/ 0 w 3257550"/>
              <a:gd name="connsiteY12" fmla="*/ 3286125 h 3290887"/>
              <a:gd name="connsiteX13" fmla="*/ 33338 w 3257550"/>
              <a:gd name="connsiteY13" fmla="*/ 357187 h 3290887"/>
              <a:gd name="connsiteX14" fmla="*/ 452438 w 3257550"/>
              <a:gd name="connsiteY14" fmla="*/ 147637 h 3290887"/>
              <a:gd name="connsiteX15" fmla="*/ 833438 w 3257550"/>
              <a:gd name="connsiteY15" fmla="*/ 42862 h 3290887"/>
              <a:gd name="connsiteX16" fmla="*/ 1114425 w 3257550"/>
              <a:gd name="connsiteY16" fmla="*/ 0 h 3290887"/>
              <a:gd name="connsiteX17" fmla="*/ 1333500 w 3257550"/>
              <a:gd name="connsiteY17" fmla="*/ 66675 h 3290887"/>
              <a:gd name="connsiteX18" fmla="*/ 1481138 w 3257550"/>
              <a:gd name="connsiteY18" fmla="*/ 66675 h 3290887"/>
              <a:gd name="connsiteX19" fmla="*/ 1647825 w 3257550"/>
              <a:gd name="connsiteY19" fmla="*/ 128587 h 3290887"/>
              <a:gd name="connsiteX20" fmla="*/ 1862138 w 3257550"/>
              <a:gd name="connsiteY20" fmla="*/ 247650 h 3290887"/>
              <a:gd name="connsiteX21" fmla="*/ 2028825 w 3257550"/>
              <a:gd name="connsiteY21" fmla="*/ 195262 h 3290887"/>
              <a:gd name="connsiteX22" fmla="*/ 2219325 w 3257550"/>
              <a:gd name="connsiteY22" fmla="*/ 209550 h 3290887"/>
              <a:gd name="connsiteX23" fmla="*/ 2352675 w 3257550"/>
              <a:gd name="connsiteY23" fmla="*/ 228600 h 3290887"/>
              <a:gd name="connsiteX24" fmla="*/ 2581275 w 3257550"/>
              <a:gd name="connsiteY24" fmla="*/ 176212 h 3290887"/>
              <a:gd name="connsiteX25" fmla="*/ 2643188 w 3257550"/>
              <a:gd name="connsiteY25" fmla="*/ 157162 h 329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57550" h="3290887">
                <a:moveTo>
                  <a:pt x="2643188" y="157162"/>
                </a:moveTo>
                <a:lnTo>
                  <a:pt x="3143250" y="719137"/>
                </a:lnTo>
                <a:lnTo>
                  <a:pt x="2814638" y="1819275"/>
                </a:lnTo>
                <a:lnTo>
                  <a:pt x="2605088" y="1757362"/>
                </a:lnTo>
                <a:lnTo>
                  <a:pt x="2052638" y="1138237"/>
                </a:lnTo>
                <a:lnTo>
                  <a:pt x="1795463" y="771525"/>
                </a:lnTo>
                <a:lnTo>
                  <a:pt x="1695450" y="838200"/>
                </a:lnTo>
                <a:lnTo>
                  <a:pt x="1785938" y="990600"/>
                </a:lnTo>
                <a:lnTo>
                  <a:pt x="1828800" y="1238250"/>
                </a:lnTo>
                <a:lnTo>
                  <a:pt x="2462213" y="2066925"/>
                </a:lnTo>
                <a:lnTo>
                  <a:pt x="2847975" y="2733675"/>
                </a:lnTo>
                <a:lnTo>
                  <a:pt x="3257550" y="3290887"/>
                </a:lnTo>
                <a:lnTo>
                  <a:pt x="0" y="3286125"/>
                </a:lnTo>
                <a:lnTo>
                  <a:pt x="33338" y="357187"/>
                </a:lnTo>
                <a:lnTo>
                  <a:pt x="452438" y="147637"/>
                </a:lnTo>
                <a:lnTo>
                  <a:pt x="833438" y="42862"/>
                </a:lnTo>
                <a:lnTo>
                  <a:pt x="1114425" y="0"/>
                </a:lnTo>
                <a:lnTo>
                  <a:pt x="1333500" y="66675"/>
                </a:lnTo>
                <a:lnTo>
                  <a:pt x="1481138" y="66675"/>
                </a:lnTo>
                <a:lnTo>
                  <a:pt x="1647825" y="128587"/>
                </a:lnTo>
                <a:lnTo>
                  <a:pt x="1862138" y="247650"/>
                </a:lnTo>
                <a:lnTo>
                  <a:pt x="2028825" y="195262"/>
                </a:lnTo>
                <a:lnTo>
                  <a:pt x="2219325" y="209550"/>
                </a:lnTo>
                <a:lnTo>
                  <a:pt x="2352675" y="228600"/>
                </a:lnTo>
                <a:lnTo>
                  <a:pt x="2581275" y="176212"/>
                </a:lnTo>
                <a:lnTo>
                  <a:pt x="2643188" y="157162"/>
                </a:lnTo>
                <a:close/>
              </a:path>
            </a:pathLst>
          </a:custGeom>
          <a:solidFill>
            <a:schemeClr val="accent4">
              <a:alpha val="45098"/>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Ägypten</a:t>
            </a:r>
          </a:p>
        </p:txBody>
      </p:sp>
      <p:sp>
        <p:nvSpPr>
          <p:cNvPr id="9" name="Freihandform: Form 8">
            <a:extLst>
              <a:ext uri="{FF2B5EF4-FFF2-40B4-BE49-F238E27FC236}">
                <a16:creationId xmlns:a16="http://schemas.microsoft.com/office/drawing/2014/main" id="{DD55B9D6-A474-4761-96A4-8A519BC4209F}"/>
              </a:ext>
            </a:extLst>
          </p:cNvPr>
          <p:cNvSpPr/>
          <p:nvPr/>
        </p:nvSpPr>
        <p:spPr>
          <a:xfrm>
            <a:off x="7460512" y="1714499"/>
            <a:ext cx="3200400" cy="1606550"/>
          </a:xfrm>
          <a:custGeom>
            <a:avLst/>
            <a:gdLst>
              <a:gd name="connsiteX0" fmla="*/ 0 w 785812"/>
              <a:gd name="connsiteY0" fmla="*/ 409575 h 962025"/>
              <a:gd name="connsiteX1" fmla="*/ 500062 w 785812"/>
              <a:gd name="connsiteY1" fmla="*/ 962025 h 962025"/>
              <a:gd name="connsiteX2" fmla="*/ 723900 w 785812"/>
              <a:gd name="connsiteY2" fmla="*/ 785813 h 962025"/>
              <a:gd name="connsiteX3" fmla="*/ 785812 w 785812"/>
              <a:gd name="connsiteY3" fmla="*/ 390525 h 962025"/>
              <a:gd name="connsiteX4" fmla="*/ 766762 w 785812"/>
              <a:gd name="connsiteY4" fmla="*/ 80963 h 962025"/>
              <a:gd name="connsiteX5" fmla="*/ 576262 w 785812"/>
              <a:gd name="connsiteY5" fmla="*/ 76200 h 962025"/>
              <a:gd name="connsiteX6" fmla="*/ 338137 w 785812"/>
              <a:gd name="connsiteY6" fmla="*/ 57150 h 962025"/>
              <a:gd name="connsiteX7" fmla="*/ 290512 w 785812"/>
              <a:gd name="connsiteY7" fmla="*/ 0 h 962025"/>
              <a:gd name="connsiteX8" fmla="*/ 200025 w 785812"/>
              <a:gd name="connsiteY8" fmla="*/ 219075 h 962025"/>
              <a:gd name="connsiteX9" fmla="*/ 0 w 785812"/>
              <a:gd name="connsiteY9" fmla="*/ 409575 h 962025"/>
              <a:gd name="connsiteX0" fmla="*/ 0 w 2298700"/>
              <a:gd name="connsiteY0" fmla="*/ 409575 h 962025"/>
              <a:gd name="connsiteX1" fmla="*/ 500062 w 2298700"/>
              <a:gd name="connsiteY1" fmla="*/ 962025 h 962025"/>
              <a:gd name="connsiteX2" fmla="*/ 2298700 w 2298700"/>
              <a:gd name="connsiteY2" fmla="*/ 582613 h 962025"/>
              <a:gd name="connsiteX3" fmla="*/ 785812 w 2298700"/>
              <a:gd name="connsiteY3" fmla="*/ 390525 h 962025"/>
              <a:gd name="connsiteX4" fmla="*/ 766762 w 2298700"/>
              <a:gd name="connsiteY4" fmla="*/ 80963 h 962025"/>
              <a:gd name="connsiteX5" fmla="*/ 576262 w 2298700"/>
              <a:gd name="connsiteY5" fmla="*/ 76200 h 962025"/>
              <a:gd name="connsiteX6" fmla="*/ 338137 w 2298700"/>
              <a:gd name="connsiteY6" fmla="*/ 57150 h 962025"/>
              <a:gd name="connsiteX7" fmla="*/ 290512 w 2298700"/>
              <a:gd name="connsiteY7" fmla="*/ 0 h 962025"/>
              <a:gd name="connsiteX8" fmla="*/ 200025 w 2298700"/>
              <a:gd name="connsiteY8" fmla="*/ 219075 h 962025"/>
              <a:gd name="connsiteX9" fmla="*/ 0 w 2298700"/>
              <a:gd name="connsiteY9" fmla="*/ 409575 h 962025"/>
              <a:gd name="connsiteX0" fmla="*/ 0 w 2298700"/>
              <a:gd name="connsiteY0" fmla="*/ 409575 h 962025"/>
              <a:gd name="connsiteX1" fmla="*/ 500062 w 2298700"/>
              <a:gd name="connsiteY1" fmla="*/ 962025 h 962025"/>
              <a:gd name="connsiteX2" fmla="*/ 2298700 w 2298700"/>
              <a:gd name="connsiteY2" fmla="*/ 582613 h 962025"/>
              <a:gd name="connsiteX3" fmla="*/ 785812 w 2298700"/>
              <a:gd name="connsiteY3" fmla="*/ 390525 h 962025"/>
              <a:gd name="connsiteX4" fmla="*/ 766762 w 2298700"/>
              <a:gd name="connsiteY4" fmla="*/ 80963 h 962025"/>
              <a:gd name="connsiteX5" fmla="*/ 576262 w 2298700"/>
              <a:gd name="connsiteY5" fmla="*/ 76200 h 962025"/>
              <a:gd name="connsiteX6" fmla="*/ 338137 w 2298700"/>
              <a:gd name="connsiteY6" fmla="*/ 57150 h 962025"/>
              <a:gd name="connsiteX7" fmla="*/ 290512 w 2298700"/>
              <a:gd name="connsiteY7" fmla="*/ 0 h 962025"/>
              <a:gd name="connsiteX8" fmla="*/ 200025 w 2298700"/>
              <a:gd name="connsiteY8" fmla="*/ 219075 h 962025"/>
              <a:gd name="connsiteX9" fmla="*/ 0 w 2298700"/>
              <a:gd name="connsiteY9" fmla="*/ 409575 h 962025"/>
              <a:gd name="connsiteX0" fmla="*/ 0 w 2298700"/>
              <a:gd name="connsiteY0" fmla="*/ 488950 h 1041400"/>
              <a:gd name="connsiteX1" fmla="*/ 500062 w 2298700"/>
              <a:gd name="connsiteY1" fmla="*/ 1041400 h 1041400"/>
              <a:gd name="connsiteX2" fmla="*/ 2298700 w 2298700"/>
              <a:gd name="connsiteY2" fmla="*/ 661988 h 1041400"/>
              <a:gd name="connsiteX3" fmla="*/ 1116012 w 2298700"/>
              <a:gd name="connsiteY3" fmla="*/ 0 h 1041400"/>
              <a:gd name="connsiteX4" fmla="*/ 766762 w 2298700"/>
              <a:gd name="connsiteY4" fmla="*/ 160338 h 1041400"/>
              <a:gd name="connsiteX5" fmla="*/ 576262 w 2298700"/>
              <a:gd name="connsiteY5" fmla="*/ 155575 h 1041400"/>
              <a:gd name="connsiteX6" fmla="*/ 338137 w 2298700"/>
              <a:gd name="connsiteY6" fmla="*/ 136525 h 1041400"/>
              <a:gd name="connsiteX7" fmla="*/ 290512 w 2298700"/>
              <a:gd name="connsiteY7" fmla="*/ 79375 h 1041400"/>
              <a:gd name="connsiteX8" fmla="*/ 200025 w 2298700"/>
              <a:gd name="connsiteY8" fmla="*/ 298450 h 1041400"/>
              <a:gd name="connsiteX9" fmla="*/ 0 w 2298700"/>
              <a:gd name="connsiteY9" fmla="*/ 488950 h 1041400"/>
              <a:gd name="connsiteX0" fmla="*/ 0 w 2298700"/>
              <a:gd name="connsiteY0" fmla="*/ 488950 h 1041400"/>
              <a:gd name="connsiteX1" fmla="*/ 500062 w 2298700"/>
              <a:gd name="connsiteY1" fmla="*/ 1041400 h 1041400"/>
              <a:gd name="connsiteX2" fmla="*/ 2298700 w 2298700"/>
              <a:gd name="connsiteY2" fmla="*/ 661988 h 1041400"/>
              <a:gd name="connsiteX3" fmla="*/ 1116012 w 2298700"/>
              <a:gd name="connsiteY3" fmla="*/ 0 h 1041400"/>
              <a:gd name="connsiteX4" fmla="*/ 766762 w 2298700"/>
              <a:gd name="connsiteY4" fmla="*/ 160338 h 1041400"/>
              <a:gd name="connsiteX5" fmla="*/ 576262 w 2298700"/>
              <a:gd name="connsiteY5" fmla="*/ 155575 h 1041400"/>
              <a:gd name="connsiteX6" fmla="*/ 338137 w 2298700"/>
              <a:gd name="connsiteY6" fmla="*/ 136525 h 1041400"/>
              <a:gd name="connsiteX7" fmla="*/ 290512 w 2298700"/>
              <a:gd name="connsiteY7" fmla="*/ 79375 h 1041400"/>
              <a:gd name="connsiteX8" fmla="*/ 200025 w 2298700"/>
              <a:gd name="connsiteY8" fmla="*/ 298450 h 1041400"/>
              <a:gd name="connsiteX9" fmla="*/ 0 w 2298700"/>
              <a:gd name="connsiteY9" fmla="*/ 488950 h 1041400"/>
              <a:gd name="connsiteX0" fmla="*/ 0 w 2298700"/>
              <a:gd name="connsiteY0" fmla="*/ 587375 h 1139825"/>
              <a:gd name="connsiteX1" fmla="*/ 500062 w 2298700"/>
              <a:gd name="connsiteY1" fmla="*/ 1139825 h 1139825"/>
              <a:gd name="connsiteX2" fmla="*/ 2298700 w 2298700"/>
              <a:gd name="connsiteY2" fmla="*/ 760413 h 1139825"/>
              <a:gd name="connsiteX3" fmla="*/ 1116012 w 2298700"/>
              <a:gd name="connsiteY3" fmla="*/ 98425 h 1139825"/>
              <a:gd name="connsiteX4" fmla="*/ 766762 w 2298700"/>
              <a:gd name="connsiteY4" fmla="*/ 258763 h 1139825"/>
              <a:gd name="connsiteX5" fmla="*/ 487362 w 2298700"/>
              <a:gd name="connsiteY5" fmla="*/ 0 h 1139825"/>
              <a:gd name="connsiteX6" fmla="*/ 338137 w 2298700"/>
              <a:gd name="connsiteY6" fmla="*/ 234950 h 1139825"/>
              <a:gd name="connsiteX7" fmla="*/ 290512 w 2298700"/>
              <a:gd name="connsiteY7" fmla="*/ 177800 h 1139825"/>
              <a:gd name="connsiteX8" fmla="*/ 200025 w 2298700"/>
              <a:gd name="connsiteY8" fmla="*/ 396875 h 1139825"/>
              <a:gd name="connsiteX9" fmla="*/ 0 w 2298700"/>
              <a:gd name="connsiteY9" fmla="*/ 587375 h 1139825"/>
              <a:gd name="connsiteX0" fmla="*/ 0 w 2298700"/>
              <a:gd name="connsiteY0" fmla="*/ 587375 h 1139825"/>
              <a:gd name="connsiteX1" fmla="*/ 500062 w 2298700"/>
              <a:gd name="connsiteY1" fmla="*/ 1139825 h 1139825"/>
              <a:gd name="connsiteX2" fmla="*/ 2298700 w 2298700"/>
              <a:gd name="connsiteY2" fmla="*/ 760413 h 1139825"/>
              <a:gd name="connsiteX3" fmla="*/ 1116012 w 2298700"/>
              <a:gd name="connsiteY3" fmla="*/ 98425 h 1139825"/>
              <a:gd name="connsiteX4" fmla="*/ 830262 w 2298700"/>
              <a:gd name="connsiteY4" fmla="*/ 93663 h 1139825"/>
              <a:gd name="connsiteX5" fmla="*/ 487362 w 2298700"/>
              <a:gd name="connsiteY5" fmla="*/ 0 h 1139825"/>
              <a:gd name="connsiteX6" fmla="*/ 338137 w 2298700"/>
              <a:gd name="connsiteY6" fmla="*/ 234950 h 1139825"/>
              <a:gd name="connsiteX7" fmla="*/ 290512 w 2298700"/>
              <a:gd name="connsiteY7" fmla="*/ 177800 h 1139825"/>
              <a:gd name="connsiteX8" fmla="*/ 200025 w 2298700"/>
              <a:gd name="connsiteY8" fmla="*/ 396875 h 1139825"/>
              <a:gd name="connsiteX9" fmla="*/ 0 w 2298700"/>
              <a:gd name="connsiteY9" fmla="*/ 587375 h 1139825"/>
              <a:gd name="connsiteX0" fmla="*/ 0 w 2298700"/>
              <a:gd name="connsiteY0" fmla="*/ 587375 h 1674337"/>
              <a:gd name="connsiteX1" fmla="*/ 500062 w 2298700"/>
              <a:gd name="connsiteY1" fmla="*/ 1139825 h 1674337"/>
              <a:gd name="connsiteX2" fmla="*/ 2159739 w 2298700"/>
              <a:gd name="connsiteY2" fmla="*/ 1666876 h 1674337"/>
              <a:gd name="connsiteX3" fmla="*/ 2298700 w 2298700"/>
              <a:gd name="connsiteY3" fmla="*/ 760413 h 1674337"/>
              <a:gd name="connsiteX4" fmla="*/ 1116012 w 2298700"/>
              <a:gd name="connsiteY4" fmla="*/ 98425 h 1674337"/>
              <a:gd name="connsiteX5" fmla="*/ 830262 w 2298700"/>
              <a:gd name="connsiteY5" fmla="*/ 93663 h 1674337"/>
              <a:gd name="connsiteX6" fmla="*/ 487362 w 2298700"/>
              <a:gd name="connsiteY6" fmla="*/ 0 h 1674337"/>
              <a:gd name="connsiteX7" fmla="*/ 338137 w 2298700"/>
              <a:gd name="connsiteY7" fmla="*/ 234950 h 1674337"/>
              <a:gd name="connsiteX8" fmla="*/ 290512 w 2298700"/>
              <a:gd name="connsiteY8" fmla="*/ 177800 h 1674337"/>
              <a:gd name="connsiteX9" fmla="*/ 200025 w 2298700"/>
              <a:gd name="connsiteY9" fmla="*/ 396875 h 1674337"/>
              <a:gd name="connsiteX10" fmla="*/ 0 w 2298700"/>
              <a:gd name="connsiteY10" fmla="*/ 587375 h 1674337"/>
              <a:gd name="connsiteX0" fmla="*/ 395288 w 2693988"/>
              <a:gd name="connsiteY0" fmla="*/ 587375 h 1678124"/>
              <a:gd name="connsiteX1" fmla="*/ 0 w 2693988"/>
              <a:gd name="connsiteY1" fmla="*/ 1393825 h 1678124"/>
              <a:gd name="connsiteX2" fmla="*/ 2555027 w 2693988"/>
              <a:gd name="connsiteY2" fmla="*/ 1666876 h 1678124"/>
              <a:gd name="connsiteX3" fmla="*/ 2693988 w 2693988"/>
              <a:gd name="connsiteY3" fmla="*/ 760413 h 1678124"/>
              <a:gd name="connsiteX4" fmla="*/ 1511300 w 2693988"/>
              <a:gd name="connsiteY4" fmla="*/ 98425 h 1678124"/>
              <a:gd name="connsiteX5" fmla="*/ 1225550 w 2693988"/>
              <a:gd name="connsiteY5" fmla="*/ 93663 h 1678124"/>
              <a:gd name="connsiteX6" fmla="*/ 882650 w 2693988"/>
              <a:gd name="connsiteY6" fmla="*/ 0 h 1678124"/>
              <a:gd name="connsiteX7" fmla="*/ 733425 w 2693988"/>
              <a:gd name="connsiteY7" fmla="*/ 234950 h 1678124"/>
              <a:gd name="connsiteX8" fmla="*/ 685800 w 2693988"/>
              <a:gd name="connsiteY8" fmla="*/ 177800 h 1678124"/>
              <a:gd name="connsiteX9" fmla="*/ 595313 w 2693988"/>
              <a:gd name="connsiteY9" fmla="*/ 396875 h 1678124"/>
              <a:gd name="connsiteX10" fmla="*/ 395288 w 2693988"/>
              <a:gd name="connsiteY10" fmla="*/ 587375 h 1678124"/>
              <a:gd name="connsiteX0" fmla="*/ 0 w 3200400"/>
              <a:gd name="connsiteY0" fmla="*/ 1279525 h 1678124"/>
              <a:gd name="connsiteX1" fmla="*/ 506412 w 3200400"/>
              <a:gd name="connsiteY1" fmla="*/ 1393825 h 1678124"/>
              <a:gd name="connsiteX2" fmla="*/ 3061439 w 3200400"/>
              <a:gd name="connsiteY2" fmla="*/ 1666876 h 1678124"/>
              <a:gd name="connsiteX3" fmla="*/ 3200400 w 3200400"/>
              <a:gd name="connsiteY3" fmla="*/ 760413 h 1678124"/>
              <a:gd name="connsiteX4" fmla="*/ 2017712 w 3200400"/>
              <a:gd name="connsiteY4" fmla="*/ 98425 h 1678124"/>
              <a:gd name="connsiteX5" fmla="*/ 1731962 w 3200400"/>
              <a:gd name="connsiteY5" fmla="*/ 93663 h 1678124"/>
              <a:gd name="connsiteX6" fmla="*/ 1389062 w 3200400"/>
              <a:gd name="connsiteY6" fmla="*/ 0 h 1678124"/>
              <a:gd name="connsiteX7" fmla="*/ 1239837 w 3200400"/>
              <a:gd name="connsiteY7" fmla="*/ 234950 h 1678124"/>
              <a:gd name="connsiteX8" fmla="*/ 1192212 w 3200400"/>
              <a:gd name="connsiteY8" fmla="*/ 177800 h 1678124"/>
              <a:gd name="connsiteX9" fmla="*/ 1101725 w 3200400"/>
              <a:gd name="connsiteY9" fmla="*/ 396875 h 1678124"/>
              <a:gd name="connsiteX10" fmla="*/ 0 w 3200400"/>
              <a:gd name="connsiteY10" fmla="*/ 1279525 h 1678124"/>
              <a:gd name="connsiteX0" fmla="*/ 0 w 3200400"/>
              <a:gd name="connsiteY0" fmla="*/ 1279525 h 1678124"/>
              <a:gd name="connsiteX1" fmla="*/ 506412 w 3200400"/>
              <a:gd name="connsiteY1" fmla="*/ 1393825 h 1678124"/>
              <a:gd name="connsiteX2" fmla="*/ 3061439 w 3200400"/>
              <a:gd name="connsiteY2" fmla="*/ 1666876 h 1678124"/>
              <a:gd name="connsiteX3" fmla="*/ 3200400 w 3200400"/>
              <a:gd name="connsiteY3" fmla="*/ 760413 h 1678124"/>
              <a:gd name="connsiteX4" fmla="*/ 2017712 w 3200400"/>
              <a:gd name="connsiteY4" fmla="*/ 98425 h 1678124"/>
              <a:gd name="connsiteX5" fmla="*/ 1731962 w 3200400"/>
              <a:gd name="connsiteY5" fmla="*/ 93663 h 1678124"/>
              <a:gd name="connsiteX6" fmla="*/ 1389062 w 3200400"/>
              <a:gd name="connsiteY6" fmla="*/ 0 h 1678124"/>
              <a:gd name="connsiteX7" fmla="*/ 1239837 w 3200400"/>
              <a:gd name="connsiteY7" fmla="*/ 234950 h 1678124"/>
              <a:gd name="connsiteX8" fmla="*/ 1192212 w 3200400"/>
              <a:gd name="connsiteY8" fmla="*/ 177800 h 1678124"/>
              <a:gd name="connsiteX9" fmla="*/ 1101725 w 3200400"/>
              <a:gd name="connsiteY9" fmla="*/ 396875 h 1678124"/>
              <a:gd name="connsiteX10" fmla="*/ 0 w 3200400"/>
              <a:gd name="connsiteY10" fmla="*/ 1279525 h 1678124"/>
              <a:gd name="connsiteX0" fmla="*/ 69902 w 3270302"/>
              <a:gd name="connsiteY0" fmla="*/ 1279525 h 1678124"/>
              <a:gd name="connsiteX1" fmla="*/ 126997 w 3270302"/>
              <a:gd name="connsiteY1" fmla="*/ 1377950 h 1678124"/>
              <a:gd name="connsiteX2" fmla="*/ 576314 w 3270302"/>
              <a:gd name="connsiteY2" fmla="*/ 1393825 h 1678124"/>
              <a:gd name="connsiteX3" fmla="*/ 3131341 w 3270302"/>
              <a:gd name="connsiteY3" fmla="*/ 1666876 h 1678124"/>
              <a:gd name="connsiteX4" fmla="*/ 3270302 w 3270302"/>
              <a:gd name="connsiteY4" fmla="*/ 760413 h 1678124"/>
              <a:gd name="connsiteX5" fmla="*/ 2087614 w 3270302"/>
              <a:gd name="connsiteY5" fmla="*/ 98425 h 1678124"/>
              <a:gd name="connsiteX6" fmla="*/ 1801864 w 3270302"/>
              <a:gd name="connsiteY6" fmla="*/ 93663 h 1678124"/>
              <a:gd name="connsiteX7" fmla="*/ 1458964 w 3270302"/>
              <a:gd name="connsiteY7" fmla="*/ 0 h 1678124"/>
              <a:gd name="connsiteX8" fmla="*/ 1309739 w 3270302"/>
              <a:gd name="connsiteY8" fmla="*/ 234950 h 1678124"/>
              <a:gd name="connsiteX9" fmla="*/ 1262114 w 3270302"/>
              <a:gd name="connsiteY9" fmla="*/ 177800 h 1678124"/>
              <a:gd name="connsiteX10" fmla="*/ 1171627 w 3270302"/>
              <a:gd name="connsiteY10" fmla="*/ 396875 h 1678124"/>
              <a:gd name="connsiteX11" fmla="*/ 69902 w 3270302"/>
              <a:gd name="connsiteY11" fmla="*/ 1279525 h 1678124"/>
              <a:gd name="connsiteX0" fmla="*/ 60475 w 3260875"/>
              <a:gd name="connsiteY0" fmla="*/ 1279525 h 1678124"/>
              <a:gd name="connsiteX1" fmla="*/ 117570 w 3260875"/>
              <a:gd name="connsiteY1" fmla="*/ 1377950 h 1678124"/>
              <a:gd name="connsiteX2" fmla="*/ 566887 w 3260875"/>
              <a:gd name="connsiteY2" fmla="*/ 1393825 h 1678124"/>
              <a:gd name="connsiteX3" fmla="*/ 3121914 w 3260875"/>
              <a:gd name="connsiteY3" fmla="*/ 1666876 h 1678124"/>
              <a:gd name="connsiteX4" fmla="*/ 3260875 w 3260875"/>
              <a:gd name="connsiteY4" fmla="*/ 760413 h 1678124"/>
              <a:gd name="connsiteX5" fmla="*/ 2078187 w 3260875"/>
              <a:gd name="connsiteY5" fmla="*/ 98425 h 1678124"/>
              <a:gd name="connsiteX6" fmla="*/ 1792437 w 3260875"/>
              <a:gd name="connsiteY6" fmla="*/ 93663 h 1678124"/>
              <a:gd name="connsiteX7" fmla="*/ 1449537 w 3260875"/>
              <a:gd name="connsiteY7" fmla="*/ 0 h 1678124"/>
              <a:gd name="connsiteX8" fmla="*/ 1300312 w 3260875"/>
              <a:gd name="connsiteY8" fmla="*/ 234950 h 1678124"/>
              <a:gd name="connsiteX9" fmla="*/ 1252687 w 3260875"/>
              <a:gd name="connsiteY9" fmla="*/ 177800 h 1678124"/>
              <a:gd name="connsiteX10" fmla="*/ 1162200 w 3260875"/>
              <a:gd name="connsiteY10" fmla="*/ 396875 h 1678124"/>
              <a:gd name="connsiteX11" fmla="*/ 60475 w 3260875"/>
              <a:gd name="connsiteY11"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1192212 w 3200400"/>
              <a:gd name="connsiteY9" fmla="*/ 177800 h 1678124"/>
              <a:gd name="connsiteX10" fmla="*/ 1101725 w 3200400"/>
              <a:gd name="connsiteY10" fmla="*/ 396875 h 1678124"/>
              <a:gd name="connsiteX11" fmla="*/ 0 w 3200400"/>
              <a:gd name="connsiteY11"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1192212 w 3200400"/>
              <a:gd name="connsiteY9" fmla="*/ 177800 h 1678124"/>
              <a:gd name="connsiteX10" fmla="*/ 1101725 w 3200400"/>
              <a:gd name="connsiteY10" fmla="*/ 396875 h 1678124"/>
              <a:gd name="connsiteX11" fmla="*/ 0 w 3200400"/>
              <a:gd name="connsiteY11"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1192212 w 3200400"/>
              <a:gd name="connsiteY9" fmla="*/ 177800 h 1678124"/>
              <a:gd name="connsiteX10" fmla="*/ 1101725 w 3200400"/>
              <a:gd name="connsiteY10" fmla="*/ 396875 h 1678124"/>
              <a:gd name="connsiteX11" fmla="*/ 0 w 3200400"/>
              <a:gd name="connsiteY11"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1192212 w 3200400"/>
              <a:gd name="connsiteY9" fmla="*/ 177800 h 1678124"/>
              <a:gd name="connsiteX10" fmla="*/ 1101725 w 3200400"/>
              <a:gd name="connsiteY10" fmla="*/ 396875 h 1678124"/>
              <a:gd name="connsiteX11" fmla="*/ 0 w 3200400"/>
              <a:gd name="connsiteY11"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1192212 w 3200400"/>
              <a:gd name="connsiteY9" fmla="*/ 177800 h 1678124"/>
              <a:gd name="connsiteX10" fmla="*/ 1101725 w 3200400"/>
              <a:gd name="connsiteY10" fmla="*/ 396875 h 1678124"/>
              <a:gd name="connsiteX11" fmla="*/ 219019 w 3200400"/>
              <a:gd name="connsiteY11" fmla="*/ 896938 h 1678124"/>
              <a:gd name="connsiteX12" fmla="*/ 0 w 3200400"/>
              <a:gd name="connsiteY12"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1192212 w 3200400"/>
              <a:gd name="connsiteY9" fmla="*/ 177800 h 1678124"/>
              <a:gd name="connsiteX10" fmla="*/ 1101725 w 3200400"/>
              <a:gd name="connsiteY10" fmla="*/ 396875 h 1678124"/>
              <a:gd name="connsiteX11" fmla="*/ 380944 w 3200400"/>
              <a:gd name="connsiteY11" fmla="*/ 511175 h 1678124"/>
              <a:gd name="connsiteX12" fmla="*/ 219019 w 3200400"/>
              <a:gd name="connsiteY12" fmla="*/ 896938 h 1678124"/>
              <a:gd name="connsiteX13" fmla="*/ 0 w 3200400"/>
              <a:gd name="connsiteY13"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1192212 w 3200400"/>
              <a:gd name="connsiteY9" fmla="*/ 177800 h 1678124"/>
              <a:gd name="connsiteX10" fmla="*/ 392112 w 3200400"/>
              <a:gd name="connsiteY10" fmla="*/ 339725 h 1678124"/>
              <a:gd name="connsiteX11" fmla="*/ 380944 w 3200400"/>
              <a:gd name="connsiteY11" fmla="*/ 511175 h 1678124"/>
              <a:gd name="connsiteX12" fmla="*/ 219019 w 3200400"/>
              <a:gd name="connsiteY12" fmla="*/ 896938 h 1678124"/>
              <a:gd name="connsiteX13" fmla="*/ 0 w 3200400"/>
              <a:gd name="connsiteY13"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292099 w 3200400"/>
              <a:gd name="connsiteY9" fmla="*/ 149225 h 1678124"/>
              <a:gd name="connsiteX10" fmla="*/ 392112 w 3200400"/>
              <a:gd name="connsiteY10" fmla="*/ 339725 h 1678124"/>
              <a:gd name="connsiteX11" fmla="*/ 380944 w 3200400"/>
              <a:gd name="connsiteY11" fmla="*/ 511175 h 1678124"/>
              <a:gd name="connsiteX12" fmla="*/ 219019 w 3200400"/>
              <a:gd name="connsiteY12" fmla="*/ 896938 h 1678124"/>
              <a:gd name="connsiteX13" fmla="*/ 0 w 3200400"/>
              <a:gd name="connsiteY13" fmla="*/ 1279525 h 1678124"/>
              <a:gd name="connsiteX0" fmla="*/ 0 w 3200400"/>
              <a:gd name="connsiteY0" fmla="*/ 1279525 h 1678124"/>
              <a:gd name="connsiteX1" fmla="*/ 57095 w 3200400"/>
              <a:gd name="connsiteY1" fmla="*/ 1377950 h 1678124"/>
              <a:gd name="connsiteX2" fmla="*/ 506412 w 3200400"/>
              <a:gd name="connsiteY2" fmla="*/ 1393825 h 1678124"/>
              <a:gd name="connsiteX3" fmla="*/ 3061439 w 3200400"/>
              <a:gd name="connsiteY3" fmla="*/ 1666876 h 1678124"/>
              <a:gd name="connsiteX4" fmla="*/ 3200400 w 3200400"/>
              <a:gd name="connsiteY4" fmla="*/ 760413 h 1678124"/>
              <a:gd name="connsiteX5" fmla="*/ 2017712 w 3200400"/>
              <a:gd name="connsiteY5" fmla="*/ 98425 h 1678124"/>
              <a:gd name="connsiteX6" fmla="*/ 1731962 w 3200400"/>
              <a:gd name="connsiteY6" fmla="*/ 93663 h 1678124"/>
              <a:gd name="connsiteX7" fmla="*/ 1389062 w 3200400"/>
              <a:gd name="connsiteY7" fmla="*/ 0 h 1678124"/>
              <a:gd name="connsiteX8" fmla="*/ 1239837 w 3200400"/>
              <a:gd name="connsiteY8" fmla="*/ 234950 h 1678124"/>
              <a:gd name="connsiteX9" fmla="*/ 292099 w 3200400"/>
              <a:gd name="connsiteY9" fmla="*/ 149225 h 1678124"/>
              <a:gd name="connsiteX10" fmla="*/ 392112 w 3200400"/>
              <a:gd name="connsiteY10" fmla="*/ 339725 h 1678124"/>
              <a:gd name="connsiteX11" fmla="*/ 380944 w 3200400"/>
              <a:gd name="connsiteY11" fmla="*/ 511175 h 1678124"/>
              <a:gd name="connsiteX12" fmla="*/ 219019 w 3200400"/>
              <a:gd name="connsiteY12" fmla="*/ 896938 h 1678124"/>
              <a:gd name="connsiteX13" fmla="*/ 0 w 3200400"/>
              <a:gd name="connsiteY13" fmla="*/ 1279525 h 1678124"/>
              <a:gd name="connsiteX0" fmla="*/ 0 w 3200400"/>
              <a:gd name="connsiteY0" fmla="*/ 1316037 h 1714636"/>
              <a:gd name="connsiteX1" fmla="*/ 57095 w 3200400"/>
              <a:gd name="connsiteY1" fmla="*/ 1414462 h 1714636"/>
              <a:gd name="connsiteX2" fmla="*/ 506412 w 3200400"/>
              <a:gd name="connsiteY2" fmla="*/ 1430337 h 1714636"/>
              <a:gd name="connsiteX3" fmla="*/ 3061439 w 3200400"/>
              <a:gd name="connsiteY3" fmla="*/ 1703388 h 1714636"/>
              <a:gd name="connsiteX4" fmla="*/ 3200400 w 3200400"/>
              <a:gd name="connsiteY4" fmla="*/ 796925 h 1714636"/>
              <a:gd name="connsiteX5" fmla="*/ 2017712 w 3200400"/>
              <a:gd name="connsiteY5" fmla="*/ 134937 h 1714636"/>
              <a:gd name="connsiteX6" fmla="*/ 1731962 w 3200400"/>
              <a:gd name="connsiteY6" fmla="*/ 130175 h 1714636"/>
              <a:gd name="connsiteX7" fmla="*/ 1389062 w 3200400"/>
              <a:gd name="connsiteY7" fmla="*/ 36512 h 1714636"/>
              <a:gd name="connsiteX8" fmla="*/ 346868 w 3200400"/>
              <a:gd name="connsiteY8" fmla="*/ 0 h 1714636"/>
              <a:gd name="connsiteX9" fmla="*/ 292099 w 3200400"/>
              <a:gd name="connsiteY9" fmla="*/ 185737 h 1714636"/>
              <a:gd name="connsiteX10" fmla="*/ 392112 w 3200400"/>
              <a:gd name="connsiteY10" fmla="*/ 376237 h 1714636"/>
              <a:gd name="connsiteX11" fmla="*/ 380944 w 3200400"/>
              <a:gd name="connsiteY11" fmla="*/ 547687 h 1714636"/>
              <a:gd name="connsiteX12" fmla="*/ 219019 w 3200400"/>
              <a:gd name="connsiteY12" fmla="*/ 933450 h 1714636"/>
              <a:gd name="connsiteX13" fmla="*/ 0 w 3200400"/>
              <a:gd name="connsiteY13" fmla="*/ 1316037 h 1714636"/>
              <a:gd name="connsiteX0" fmla="*/ 0 w 3200400"/>
              <a:gd name="connsiteY0" fmla="*/ 1316037 h 1714636"/>
              <a:gd name="connsiteX1" fmla="*/ 57095 w 3200400"/>
              <a:gd name="connsiteY1" fmla="*/ 1414462 h 1714636"/>
              <a:gd name="connsiteX2" fmla="*/ 506412 w 3200400"/>
              <a:gd name="connsiteY2" fmla="*/ 1430337 h 1714636"/>
              <a:gd name="connsiteX3" fmla="*/ 3061439 w 3200400"/>
              <a:gd name="connsiteY3" fmla="*/ 1703388 h 1714636"/>
              <a:gd name="connsiteX4" fmla="*/ 3200400 w 3200400"/>
              <a:gd name="connsiteY4" fmla="*/ 796925 h 1714636"/>
              <a:gd name="connsiteX5" fmla="*/ 2017712 w 3200400"/>
              <a:gd name="connsiteY5" fmla="*/ 134937 h 1714636"/>
              <a:gd name="connsiteX6" fmla="*/ 1731962 w 3200400"/>
              <a:gd name="connsiteY6" fmla="*/ 130175 h 1714636"/>
              <a:gd name="connsiteX7" fmla="*/ 1389062 w 3200400"/>
              <a:gd name="connsiteY7" fmla="*/ 36512 h 1714636"/>
              <a:gd name="connsiteX8" fmla="*/ 346868 w 3200400"/>
              <a:gd name="connsiteY8" fmla="*/ 0 h 1714636"/>
              <a:gd name="connsiteX9" fmla="*/ 292099 w 3200400"/>
              <a:gd name="connsiteY9" fmla="*/ 185737 h 1714636"/>
              <a:gd name="connsiteX10" fmla="*/ 392112 w 3200400"/>
              <a:gd name="connsiteY10" fmla="*/ 376237 h 1714636"/>
              <a:gd name="connsiteX11" fmla="*/ 380944 w 3200400"/>
              <a:gd name="connsiteY11" fmla="*/ 547687 h 1714636"/>
              <a:gd name="connsiteX12" fmla="*/ 219019 w 3200400"/>
              <a:gd name="connsiteY12" fmla="*/ 933450 h 1714636"/>
              <a:gd name="connsiteX13" fmla="*/ 0 w 3200400"/>
              <a:gd name="connsiteY13" fmla="*/ 1316037 h 1714636"/>
              <a:gd name="connsiteX0" fmla="*/ 0 w 3200400"/>
              <a:gd name="connsiteY0" fmla="*/ 1492250 h 1890849"/>
              <a:gd name="connsiteX1" fmla="*/ 57095 w 3200400"/>
              <a:gd name="connsiteY1" fmla="*/ 1590675 h 1890849"/>
              <a:gd name="connsiteX2" fmla="*/ 506412 w 3200400"/>
              <a:gd name="connsiteY2" fmla="*/ 1606550 h 1890849"/>
              <a:gd name="connsiteX3" fmla="*/ 3061439 w 3200400"/>
              <a:gd name="connsiteY3" fmla="*/ 1879601 h 1890849"/>
              <a:gd name="connsiteX4" fmla="*/ 3200400 w 3200400"/>
              <a:gd name="connsiteY4" fmla="*/ 973138 h 1890849"/>
              <a:gd name="connsiteX5" fmla="*/ 2017712 w 3200400"/>
              <a:gd name="connsiteY5" fmla="*/ 311150 h 1890849"/>
              <a:gd name="connsiteX6" fmla="*/ 1731962 w 3200400"/>
              <a:gd name="connsiteY6" fmla="*/ 306388 h 1890849"/>
              <a:gd name="connsiteX7" fmla="*/ 1389062 w 3200400"/>
              <a:gd name="connsiteY7" fmla="*/ 212725 h 1890849"/>
              <a:gd name="connsiteX8" fmla="*/ 316651 w 3200400"/>
              <a:gd name="connsiteY8" fmla="*/ 0 h 1890849"/>
              <a:gd name="connsiteX9" fmla="*/ 346868 w 3200400"/>
              <a:gd name="connsiteY9" fmla="*/ 176213 h 1890849"/>
              <a:gd name="connsiteX10" fmla="*/ 292099 w 3200400"/>
              <a:gd name="connsiteY10" fmla="*/ 361950 h 1890849"/>
              <a:gd name="connsiteX11" fmla="*/ 392112 w 3200400"/>
              <a:gd name="connsiteY11" fmla="*/ 552450 h 1890849"/>
              <a:gd name="connsiteX12" fmla="*/ 380944 w 3200400"/>
              <a:gd name="connsiteY12" fmla="*/ 723900 h 1890849"/>
              <a:gd name="connsiteX13" fmla="*/ 219019 w 3200400"/>
              <a:gd name="connsiteY13" fmla="*/ 1109663 h 1890849"/>
              <a:gd name="connsiteX14" fmla="*/ 0 w 3200400"/>
              <a:gd name="connsiteY14" fmla="*/ 1492250 h 1890849"/>
              <a:gd name="connsiteX0" fmla="*/ 0 w 3200400"/>
              <a:gd name="connsiteY0" fmla="*/ 1492250 h 1890849"/>
              <a:gd name="connsiteX1" fmla="*/ 57095 w 3200400"/>
              <a:gd name="connsiteY1" fmla="*/ 1590675 h 1890849"/>
              <a:gd name="connsiteX2" fmla="*/ 506412 w 3200400"/>
              <a:gd name="connsiteY2" fmla="*/ 1606550 h 1890849"/>
              <a:gd name="connsiteX3" fmla="*/ 3061439 w 3200400"/>
              <a:gd name="connsiteY3" fmla="*/ 1879601 h 1890849"/>
              <a:gd name="connsiteX4" fmla="*/ 3200400 w 3200400"/>
              <a:gd name="connsiteY4" fmla="*/ 973138 h 1890849"/>
              <a:gd name="connsiteX5" fmla="*/ 2017712 w 3200400"/>
              <a:gd name="connsiteY5" fmla="*/ 311150 h 1890849"/>
              <a:gd name="connsiteX6" fmla="*/ 1731962 w 3200400"/>
              <a:gd name="connsiteY6" fmla="*/ 306388 h 1890849"/>
              <a:gd name="connsiteX7" fmla="*/ 1389062 w 3200400"/>
              <a:gd name="connsiteY7" fmla="*/ 212725 h 1890849"/>
              <a:gd name="connsiteX8" fmla="*/ 316651 w 3200400"/>
              <a:gd name="connsiteY8" fmla="*/ 0 h 1890849"/>
              <a:gd name="connsiteX9" fmla="*/ 346868 w 3200400"/>
              <a:gd name="connsiteY9" fmla="*/ 176213 h 1890849"/>
              <a:gd name="connsiteX10" fmla="*/ 292099 w 3200400"/>
              <a:gd name="connsiteY10" fmla="*/ 361950 h 1890849"/>
              <a:gd name="connsiteX11" fmla="*/ 392112 w 3200400"/>
              <a:gd name="connsiteY11" fmla="*/ 552450 h 1890849"/>
              <a:gd name="connsiteX12" fmla="*/ 380944 w 3200400"/>
              <a:gd name="connsiteY12" fmla="*/ 723900 h 1890849"/>
              <a:gd name="connsiteX13" fmla="*/ 219019 w 3200400"/>
              <a:gd name="connsiteY13" fmla="*/ 1109663 h 1890849"/>
              <a:gd name="connsiteX14" fmla="*/ 0 w 3200400"/>
              <a:gd name="connsiteY14" fmla="*/ 1492250 h 1890849"/>
              <a:gd name="connsiteX0" fmla="*/ 0 w 3200400"/>
              <a:gd name="connsiteY0" fmla="*/ 1492250 h 1606550"/>
              <a:gd name="connsiteX1" fmla="*/ 57095 w 3200400"/>
              <a:gd name="connsiteY1" fmla="*/ 1590675 h 1606550"/>
              <a:gd name="connsiteX2" fmla="*/ 506412 w 3200400"/>
              <a:gd name="connsiteY2" fmla="*/ 1606550 h 1606550"/>
              <a:gd name="connsiteX3" fmla="*/ 1499339 w 3200400"/>
              <a:gd name="connsiteY3" fmla="*/ 1231901 h 1606550"/>
              <a:gd name="connsiteX4" fmla="*/ 3200400 w 3200400"/>
              <a:gd name="connsiteY4" fmla="*/ 973138 h 1606550"/>
              <a:gd name="connsiteX5" fmla="*/ 2017712 w 3200400"/>
              <a:gd name="connsiteY5" fmla="*/ 311150 h 1606550"/>
              <a:gd name="connsiteX6" fmla="*/ 1731962 w 3200400"/>
              <a:gd name="connsiteY6" fmla="*/ 306388 h 1606550"/>
              <a:gd name="connsiteX7" fmla="*/ 1389062 w 3200400"/>
              <a:gd name="connsiteY7" fmla="*/ 212725 h 1606550"/>
              <a:gd name="connsiteX8" fmla="*/ 316651 w 3200400"/>
              <a:gd name="connsiteY8" fmla="*/ 0 h 1606550"/>
              <a:gd name="connsiteX9" fmla="*/ 346868 w 3200400"/>
              <a:gd name="connsiteY9" fmla="*/ 176213 h 1606550"/>
              <a:gd name="connsiteX10" fmla="*/ 292099 w 3200400"/>
              <a:gd name="connsiteY10" fmla="*/ 361950 h 1606550"/>
              <a:gd name="connsiteX11" fmla="*/ 392112 w 3200400"/>
              <a:gd name="connsiteY11" fmla="*/ 552450 h 1606550"/>
              <a:gd name="connsiteX12" fmla="*/ 380944 w 3200400"/>
              <a:gd name="connsiteY12" fmla="*/ 723900 h 1606550"/>
              <a:gd name="connsiteX13" fmla="*/ 219019 w 3200400"/>
              <a:gd name="connsiteY13" fmla="*/ 1109663 h 1606550"/>
              <a:gd name="connsiteX14" fmla="*/ 0 w 3200400"/>
              <a:gd name="connsiteY14" fmla="*/ 1492250 h 1606550"/>
              <a:gd name="connsiteX0" fmla="*/ 0 w 3200400"/>
              <a:gd name="connsiteY0" fmla="*/ 1492250 h 1606550"/>
              <a:gd name="connsiteX1" fmla="*/ 57095 w 3200400"/>
              <a:gd name="connsiteY1" fmla="*/ 1590675 h 1606550"/>
              <a:gd name="connsiteX2" fmla="*/ 506412 w 3200400"/>
              <a:gd name="connsiteY2" fmla="*/ 1606550 h 1606550"/>
              <a:gd name="connsiteX3" fmla="*/ 1522199 w 3200400"/>
              <a:gd name="connsiteY3" fmla="*/ 1270001 h 1606550"/>
              <a:gd name="connsiteX4" fmla="*/ 3200400 w 3200400"/>
              <a:gd name="connsiteY4" fmla="*/ 973138 h 1606550"/>
              <a:gd name="connsiteX5" fmla="*/ 2017712 w 3200400"/>
              <a:gd name="connsiteY5" fmla="*/ 311150 h 1606550"/>
              <a:gd name="connsiteX6" fmla="*/ 1731962 w 3200400"/>
              <a:gd name="connsiteY6" fmla="*/ 306388 h 1606550"/>
              <a:gd name="connsiteX7" fmla="*/ 1389062 w 3200400"/>
              <a:gd name="connsiteY7" fmla="*/ 212725 h 1606550"/>
              <a:gd name="connsiteX8" fmla="*/ 316651 w 3200400"/>
              <a:gd name="connsiteY8" fmla="*/ 0 h 1606550"/>
              <a:gd name="connsiteX9" fmla="*/ 346868 w 3200400"/>
              <a:gd name="connsiteY9" fmla="*/ 176213 h 1606550"/>
              <a:gd name="connsiteX10" fmla="*/ 292099 w 3200400"/>
              <a:gd name="connsiteY10" fmla="*/ 361950 h 1606550"/>
              <a:gd name="connsiteX11" fmla="*/ 392112 w 3200400"/>
              <a:gd name="connsiteY11" fmla="*/ 552450 h 1606550"/>
              <a:gd name="connsiteX12" fmla="*/ 380944 w 3200400"/>
              <a:gd name="connsiteY12" fmla="*/ 723900 h 1606550"/>
              <a:gd name="connsiteX13" fmla="*/ 219019 w 3200400"/>
              <a:gd name="connsiteY13" fmla="*/ 1109663 h 1606550"/>
              <a:gd name="connsiteX14" fmla="*/ 0 w 3200400"/>
              <a:gd name="connsiteY14" fmla="*/ 14922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0400" h="1606550">
                <a:moveTo>
                  <a:pt x="0" y="1492250"/>
                </a:moveTo>
                <a:cubicBezTo>
                  <a:pt x="89817" y="1649412"/>
                  <a:pt x="17937" y="1528763"/>
                  <a:pt x="57095" y="1590675"/>
                </a:cubicBezTo>
                <a:cubicBezTo>
                  <a:pt x="255797" y="1616869"/>
                  <a:pt x="188648" y="1587765"/>
                  <a:pt x="506412" y="1606550"/>
                </a:cubicBezTo>
                <a:cubicBezTo>
                  <a:pt x="888188" y="1519767"/>
                  <a:pt x="1140423" y="1356784"/>
                  <a:pt x="1522199" y="1270001"/>
                </a:cubicBezTo>
                <a:lnTo>
                  <a:pt x="3200400" y="973138"/>
                </a:lnTo>
                <a:cubicBezTo>
                  <a:pt x="2632604" y="718609"/>
                  <a:pt x="2458508" y="476779"/>
                  <a:pt x="2017712" y="311150"/>
                </a:cubicBezTo>
                <a:lnTo>
                  <a:pt x="1731962" y="306388"/>
                </a:lnTo>
                <a:lnTo>
                  <a:pt x="1389062" y="212725"/>
                </a:lnTo>
                <a:cubicBezTo>
                  <a:pt x="1209392" y="207698"/>
                  <a:pt x="496321" y="5027"/>
                  <a:pt x="316651" y="0"/>
                </a:cubicBezTo>
                <a:cubicBezTo>
                  <a:pt x="183848" y="244476"/>
                  <a:pt x="336796" y="117475"/>
                  <a:pt x="346868" y="176213"/>
                </a:cubicBezTo>
                <a:cubicBezTo>
                  <a:pt x="435768" y="347663"/>
                  <a:pt x="310355" y="300038"/>
                  <a:pt x="292099" y="361950"/>
                </a:cubicBezTo>
                <a:cubicBezTo>
                  <a:pt x="470693" y="484982"/>
                  <a:pt x="358774" y="488950"/>
                  <a:pt x="392112" y="552450"/>
                </a:cubicBezTo>
                <a:cubicBezTo>
                  <a:pt x="310479" y="627459"/>
                  <a:pt x="528062" y="640556"/>
                  <a:pt x="380944" y="723900"/>
                </a:cubicBezTo>
                <a:cubicBezTo>
                  <a:pt x="233826" y="807244"/>
                  <a:pt x="336088" y="1001052"/>
                  <a:pt x="219019" y="1109663"/>
                </a:cubicBezTo>
                <a:lnTo>
                  <a:pt x="0" y="1492250"/>
                </a:lnTo>
                <a:close/>
              </a:path>
            </a:pathLst>
          </a:custGeom>
          <a:solidFill>
            <a:srgbClr val="FFC000">
              <a:alpha val="4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a:t>
            </a:r>
          </a:p>
        </p:txBody>
      </p:sp>
      <p:sp>
        <p:nvSpPr>
          <p:cNvPr id="4" name="Freihandform: Form 3">
            <a:extLst>
              <a:ext uri="{FF2B5EF4-FFF2-40B4-BE49-F238E27FC236}">
                <a16:creationId xmlns:a16="http://schemas.microsoft.com/office/drawing/2014/main" id="{1872BC08-FDB0-44F6-B986-861D371E21FD}"/>
              </a:ext>
            </a:extLst>
          </p:cNvPr>
          <p:cNvSpPr/>
          <p:nvPr/>
        </p:nvSpPr>
        <p:spPr>
          <a:xfrm>
            <a:off x="5381297" y="1839310"/>
            <a:ext cx="3373820" cy="2921876"/>
          </a:xfrm>
          <a:custGeom>
            <a:avLst/>
            <a:gdLst>
              <a:gd name="connsiteX0" fmla="*/ 0 w 3373820"/>
              <a:gd name="connsiteY0" fmla="*/ 2921876 h 2921876"/>
              <a:gd name="connsiteX1" fmla="*/ 325820 w 3373820"/>
              <a:gd name="connsiteY1" fmla="*/ 2564524 h 2921876"/>
              <a:gd name="connsiteX2" fmla="*/ 1250731 w 3373820"/>
              <a:gd name="connsiteY2" fmla="*/ 2427890 h 2921876"/>
              <a:gd name="connsiteX3" fmla="*/ 1891862 w 3373820"/>
              <a:gd name="connsiteY3" fmla="*/ 2427890 h 2921876"/>
              <a:gd name="connsiteX4" fmla="*/ 2322786 w 3373820"/>
              <a:gd name="connsiteY4" fmla="*/ 1776249 h 2921876"/>
              <a:gd name="connsiteX5" fmla="*/ 2259724 w 3373820"/>
              <a:gd name="connsiteY5" fmla="*/ 1156138 h 2921876"/>
              <a:gd name="connsiteX6" fmla="*/ 2711669 w 3373820"/>
              <a:gd name="connsiteY6" fmla="*/ 525518 h 2921876"/>
              <a:gd name="connsiteX7" fmla="*/ 3373820 w 3373820"/>
              <a:gd name="connsiteY7" fmla="*/ 0 h 292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820" h="2921876">
                <a:moveTo>
                  <a:pt x="0" y="2921876"/>
                </a:moveTo>
                <a:cubicBezTo>
                  <a:pt x="58682" y="2784365"/>
                  <a:pt x="117365" y="2646855"/>
                  <a:pt x="325820" y="2564524"/>
                </a:cubicBezTo>
                <a:cubicBezTo>
                  <a:pt x="534275" y="2482193"/>
                  <a:pt x="989724" y="2450662"/>
                  <a:pt x="1250731" y="2427890"/>
                </a:cubicBezTo>
                <a:cubicBezTo>
                  <a:pt x="1511738" y="2405118"/>
                  <a:pt x="1713186" y="2536497"/>
                  <a:pt x="1891862" y="2427890"/>
                </a:cubicBezTo>
                <a:cubicBezTo>
                  <a:pt x="2070538" y="2319283"/>
                  <a:pt x="2261476" y="1988208"/>
                  <a:pt x="2322786" y="1776249"/>
                </a:cubicBezTo>
                <a:cubicBezTo>
                  <a:pt x="2384096" y="1564290"/>
                  <a:pt x="2194910" y="1364593"/>
                  <a:pt x="2259724" y="1156138"/>
                </a:cubicBezTo>
                <a:cubicBezTo>
                  <a:pt x="2324538" y="947683"/>
                  <a:pt x="2525986" y="718208"/>
                  <a:pt x="2711669" y="525518"/>
                </a:cubicBezTo>
                <a:cubicBezTo>
                  <a:pt x="2897352" y="332828"/>
                  <a:pt x="3135586" y="166414"/>
                  <a:pt x="3373820" y="0"/>
                </a:cubicBezTo>
              </a:path>
            </a:pathLst>
          </a:custGeom>
          <a:noFill/>
          <a:ln w="57150">
            <a:solidFill>
              <a:srgbClr val="CCFF33"/>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7666E41F-A9E2-458A-85C5-C85FA04862EE}"/>
              </a:ext>
            </a:extLst>
          </p:cNvPr>
          <p:cNvPicPr>
            <a:picLocks noChangeAspect="1"/>
          </p:cNvPicPr>
          <p:nvPr/>
        </p:nvPicPr>
        <p:blipFill>
          <a:blip r:embed="rId3"/>
          <a:stretch>
            <a:fillRect/>
          </a:stretch>
        </p:blipFill>
        <p:spPr>
          <a:xfrm>
            <a:off x="7462344" y="2648607"/>
            <a:ext cx="389211" cy="622738"/>
          </a:xfrm>
          <a:prstGeom prst="rect">
            <a:avLst/>
          </a:prstGeom>
        </p:spPr>
      </p:pic>
      <p:sp>
        <p:nvSpPr>
          <p:cNvPr id="14" name="Freihandform: Form 13">
            <a:extLst>
              <a:ext uri="{FF2B5EF4-FFF2-40B4-BE49-F238E27FC236}">
                <a16:creationId xmlns:a16="http://schemas.microsoft.com/office/drawing/2014/main" id="{CF0DA4C4-E961-49EF-B641-EA141C802E5A}"/>
              </a:ext>
            </a:extLst>
          </p:cNvPr>
          <p:cNvSpPr/>
          <p:nvPr/>
        </p:nvSpPr>
        <p:spPr>
          <a:xfrm>
            <a:off x="7958138" y="3217069"/>
            <a:ext cx="609600" cy="485775"/>
          </a:xfrm>
          <a:custGeom>
            <a:avLst/>
            <a:gdLst>
              <a:gd name="connsiteX0" fmla="*/ 0 w 609600"/>
              <a:gd name="connsiteY0" fmla="*/ 133350 h 485775"/>
              <a:gd name="connsiteX1" fmla="*/ 23812 w 609600"/>
              <a:gd name="connsiteY1" fmla="*/ 366712 h 485775"/>
              <a:gd name="connsiteX2" fmla="*/ 11906 w 609600"/>
              <a:gd name="connsiteY2" fmla="*/ 485775 h 485775"/>
              <a:gd name="connsiteX3" fmla="*/ 230981 w 609600"/>
              <a:gd name="connsiteY3" fmla="*/ 476250 h 485775"/>
              <a:gd name="connsiteX4" fmla="*/ 440531 w 609600"/>
              <a:gd name="connsiteY4" fmla="*/ 476250 h 485775"/>
              <a:gd name="connsiteX5" fmla="*/ 557212 w 609600"/>
              <a:gd name="connsiteY5" fmla="*/ 295275 h 485775"/>
              <a:gd name="connsiteX6" fmla="*/ 609600 w 609600"/>
              <a:gd name="connsiteY6" fmla="*/ 111919 h 485775"/>
              <a:gd name="connsiteX7" fmla="*/ 433387 w 609600"/>
              <a:gd name="connsiteY7" fmla="*/ 0 h 485775"/>
              <a:gd name="connsiteX8" fmla="*/ 0 w 609600"/>
              <a:gd name="connsiteY8" fmla="*/ 1333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485775">
                <a:moveTo>
                  <a:pt x="0" y="133350"/>
                </a:moveTo>
                <a:lnTo>
                  <a:pt x="23812" y="366712"/>
                </a:lnTo>
                <a:lnTo>
                  <a:pt x="11906" y="485775"/>
                </a:lnTo>
                <a:lnTo>
                  <a:pt x="230981" y="476250"/>
                </a:lnTo>
                <a:lnTo>
                  <a:pt x="440531" y="476250"/>
                </a:lnTo>
                <a:lnTo>
                  <a:pt x="557212" y="295275"/>
                </a:lnTo>
                <a:lnTo>
                  <a:pt x="609600" y="111919"/>
                </a:lnTo>
                <a:lnTo>
                  <a:pt x="433387" y="0"/>
                </a:lnTo>
                <a:lnTo>
                  <a:pt x="0" y="133350"/>
                </a:lnTo>
                <a:close/>
              </a:path>
            </a:pathLst>
          </a:custGeom>
          <a:solidFill>
            <a:schemeClr val="accent3">
              <a:lumMod val="75000"/>
              <a:alpha val="45098"/>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a:solidFill>
                  <a:schemeClr val="tx1"/>
                </a:solidFill>
              </a:rPr>
              <a:t>Ammon</a:t>
            </a:r>
          </a:p>
        </p:txBody>
      </p:sp>
      <p:sp>
        <p:nvSpPr>
          <p:cNvPr id="16" name="Freihandform: Form 15">
            <a:extLst>
              <a:ext uri="{FF2B5EF4-FFF2-40B4-BE49-F238E27FC236}">
                <a16:creationId xmlns:a16="http://schemas.microsoft.com/office/drawing/2014/main" id="{A45D734D-380A-49F3-A9A0-9B3B9D648917}"/>
              </a:ext>
            </a:extLst>
          </p:cNvPr>
          <p:cNvSpPr/>
          <p:nvPr/>
        </p:nvSpPr>
        <p:spPr>
          <a:xfrm>
            <a:off x="7908131" y="3726656"/>
            <a:ext cx="473869" cy="452438"/>
          </a:xfrm>
          <a:custGeom>
            <a:avLst/>
            <a:gdLst>
              <a:gd name="connsiteX0" fmla="*/ 52388 w 473869"/>
              <a:gd name="connsiteY0" fmla="*/ 7144 h 452438"/>
              <a:gd name="connsiteX1" fmla="*/ 0 w 473869"/>
              <a:gd name="connsiteY1" fmla="*/ 330994 h 452438"/>
              <a:gd name="connsiteX2" fmla="*/ 23813 w 473869"/>
              <a:gd name="connsiteY2" fmla="*/ 392907 h 452438"/>
              <a:gd name="connsiteX3" fmla="*/ 114300 w 473869"/>
              <a:gd name="connsiteY3" fmla="*/ 452438 h 452438"/>
              <a:gd name="connsiteX4" fmla="*/ 273844 w 473869"/>
              <a:gd name="connsiteY4" fmla="*/ 452438 h 452438"/>
              <a:gd name="connsiteX5" fmla="*/ 392907 w 473869"/>
              <a:gd name="connsiteY5" fmla="*/ 345282 h 452438"/>
              <a:gd name="connsiteX6" fmla="*/ 426244 w 473869"/>
              <a:gd name="connsiteY6" fmla="*/ 216694 h 452438"/>
              <a:gd name="connsiteX7" fmla="*/ 473869 w 473869"/>
              <a:gd name="connsiteY7" fmla="*/ 0 h 452438"/>
              <a:gd name="connsiteX8" fmla="*/ 271463 w 473869"/>
              <a:gd name="connsiteY8" fmla="*/ 2382 h 452438"/>
              <a:gd name="connsiteX9" fmla="*/ 52388 w 473869"/>
              <a:gd name="connsiteY9" fmla="*/ 7144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869" h="452438">
                <a:moveTo>
                  <a:pt x="52388" y="7144"/>
                </a:moveTo>
                <a:lnTo>
                  <a:pt x="0" y="330994"/>
                </a:lnTo>
                <a:lnTo>
                  <a:pt x="23813" y="392907"/>
                </a:lnTo>
                <a:lnTo>
                  <a:pt x="114300" y="452438"/>
                </a:lnTo>
                <a:lnTo>
                  <a:pt x="273844" y="452438"/>
                </a:lnTo>
                <a:lnTo>
                  <a:pt x="392907" y="345282"/>
                </a:lnTo>
                <a:lnTo>
                  <a:pt x="426244" y="216694"/>
                </a:lnTo>
                <a:lnTo>
                  <a:pt x="473869" y="0"/>
                </a:lnTo>
                <a:lnTo>
                  <a:pt x="271463" y="2382"/>
                </a:lnTo>
                <a:lnTo>
                  <a:pt x="52388" y="7144"/>
                </a:lnTo>
                <a:close/>
              </a:path>
            </a:pathLst>
          </a:custGeom>
          <a:solidFill>
            <a:srgbClr val="002060">
              <a:alpha val="4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a:solidFill>
                  <a:schemeClr val="tx1"/>
                </a:solidFill>
              </a:rPr>
              <a:t>Moab</a:t>
            </a:r>
          </a:p>
        </p:txBody>
      </p:sp>
      <p:sp>
        <p:nvSpPr>
          <p:cNvPr id="17" name="Freihandform: Form 16">
            <a:extLst>
              <a:ext uri="{FF2B5EF4-FFF2-40B4-BE49-F238E27FC236}">
                <a16:creationId xmlns:a16="http://schemas.microsoft.com/office/drawing/2014/main" id="{067DE46A-D7DC-410A-9312-0B12A5892615}"/>
              </a:ext>
            </a:extLst>
          </p:cNvPr>
          <p:cNvSpPr/>
          <p:nvPr/>
        </p:nvSpPr>
        <p:spPr>
          <a:xfrm>
            <a:off x="7608094" y="4086225"/>
            <a:ext cx="695325" cy="707231"/>
          </a:xfrm>
          <a:custGeom>
            <a:avLst/>
            <a:gdLst>
              <a:gd name="connsiteX0" fmla="*/ 285750 w 695325"/>
              <a:gd name="connsiteY0" fmla="*/ 0 h 707231"/>
              <a:gd name="connsiteX1" fmla="*/ 66675 w 695325"/>
              <a:gd name="connsiteY1" fmla="*/ 169069 h 707231"/>
              <a:gd name="connsiteX2" fmla="*/ 33337 w 695325"/>
              <a:gd name="connsiteY2" fmla="*/ 297656 h 707231"/>
              <a:gd name="connsiteX3" fmla="*/ 0 w 695325"/>
              <a:gd name="connsiteY3" fmla="*/ 423863 h 707231"/>
              <a:gd name="connsiteX4" fmla="*/ 161925 w 695325"/>
              <a:gd name="connsiteY4" fmla="*/ 478631 h 707231"/>
              <a:gd name="connsiteX5" fmla="*/ 395287 w 695325"/>
              <a:gd name="connsiteY5" fmla="*/ 669131 h 707231"/>
              <a:gd name="connsiteX6" fmla="*/ 581025 w 695325"/>
              <a:gd name="connsiteY6" fmla="*/ 707231 h 707231"/>
              <a:gd name="connsiteX7" fmla="*/ 664369 w 695325"/>
              <a:gd name="connsiteY7" fmla="*/ 490538 h 707231"/>
              <a:gd name="connsiteX8" fmla="*/ 664369 w 695325"/>
              <a:gd name="connsiteY8" fmla="*/ 280988 h 707231"/>
              <a:gd name="connsiteX9" fmla="*/ 695325 w 695325"/>
              <a:gd name="connsiteY9" fmla="*/ 40481 h 707231"/>
              <a:gd name="connsiteX10" fmla="*/ 597694 w 695325"/>
              <a:gd name="connsiteY10" fmla="*/ 133350 h 707231"/>
              <a:gd name="connsiteX11" fmla="*/ 428625 w 695325"/>
              <a:gd name="connsiteY11" fmla="*/ 135731 h 707231"/>
              <a:gd name="connsiteX12" fmla="*/ 314325 w 695325"/>
              <a:gd name="connsiteY12" fmla="*/ 83344 h 707231"/>
              <a:gd name="connsiteX13" fmla="*/ 285750 w 695325"/>
              <a:gd name="connsiteY13" fmla="*/ 0 h 70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5325" h="707231">
                <a:moveTo>
                  <a:pt x="285750" y="0"/>
                </a:moveTo>
                <a:lnTo>
                  <a:pt x="66675" y="169069"/>
                </a:lnTo>
                <a:lnTo>
                  <a:pt x="33337" y="297656"/>
                </a:lnTo>
                <a:lnTo>
                  <a:pt x="0" y="423863"/>
                </a:lnTo>
                <a:lnTo>
                  <a:pt x="161925" y="478631"/>
                </a:lnTo>
                <a:lnTo>
                  <a:pt x="395287" y="669131"/>
                </a:lnTo>
                <a:lnTo>
                  <a:pt x="581025" y="707231"/>
                </a:lnTo>
                <a:lnTo>
                  <a:pt x="664369" y="490538"/>
                </a:lnTo>
                <a:lnTo>
                  <a:pt x="664369" y="280988"/>
                </a:lnTo>
                <a:lnTo>
                  <a:pt x="695325" y="40481"/>
                </a:lnTo>
                <a:lnTo>
                  <a:pt x="597694" y="133350"/>
                </a:lnTo>
                <a:lnTo>
                  <a:pt x="428625" y="135731"/>
                </a:lnTo>
                <a:lnTo>
                  <a:pt x="314325" y="83344"/>
                </a:lnTo>
                <a:lnTo>
                  <a:pt x="285750" y="0"/>
                </a:lnTo>
                <a:close/>
              </a:path>
            </a:pathLst>
          </a:custGeom>
          <a:solidFill>
            <a:srgbClr val="FF99FF">
              <a:alpha val="4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err="1">
                <a:solidFill>
                  <a:schemeClr val="tx1"/>
                </a:solidFill>
              </a:rPr>
              <a:t>Edom</a:t>
            </a:r>
            <a:endParaRPr lang="de-DE" sz="900" dirty="0">
              <a:solidFill>
                <a:schemeClr val="tx1"/>
              </a:solidFill>
            </a:endParaRPr>
          </a:p>
        </p:txBody>
      </p:sp>
    </p:spTree>
    <p:extLst>
      <p:ext uri="{BB962C8B-B14F-4D97-AF65-F5344CB8AC3E}">
        <p14:creationId xmlns:p14="http://schemas.microsoft.com/office/powerpoint/2010/main" val="246218006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1250"/>
                                        <p:tgtEl>
                                          <p:spTgt spid="3"/>
                                        </p:tgtEl>
                                      </p:cBhvr>
                                    </p:animEffect>
                                  </p:childTnLst>
                                </p:cTn>
                              </p:par>
                            </p:childTnLst>
                          </p:cTn>
                        </p:par>
                        <p:par>
                          <p:cTn id="44" fill="hold">
                            <p:stCondLst>
                              <p:cond delay="1250"/>
                            </p:stCondLst>
                            <p:childTnLst>
                              <p:par>
                                <p:cTn id="45" presetID="2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2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fade">
                                      <p:cBhvr>
                                        <p:cTn id="52" dur="5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fade">
                                      <p:cBhvr>
                                        <p:cTn id="57" dur="500"/>
                                        <p:tgtEl>
                                          <p:spTgt spid="1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3" end="3"/>
                                            </p:txEl>
                                          </p:spTgt>
                                        </p:tgtEl>
                                        <p:attrNameLst>
                                          <p:attrName>style.visibility</p:attrName>
                                        </p:attrNameLst>
                                      </p:cBhvr>
                                      <p:to>
                                        <p:strVal val="visible"/>
                                      </p:to>
                                    </p:set>
                                    <p:animEffect transition="in" filter="fade">
                                      <p:cBhvr>
                                        <p:cTn id="62" dur="500"/>
                                        <p:tgtEl>
                                          <p:spTgt spid="1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xEl>
                                              <p:pRg st="4" end="4"/>
                                            </p:txEl>
                                          </p:spTgt>
                                        </p:tgtEl>
                                        <p:attrNameLst>
                                          <p:attrName>style.visibility</p:attrName>
                                        </p:attrNameLst>
                                      </p:cBhvr>
                                      <p:to>
                                        <p:strVal val="visible"/>
                                      </p:to>
                                    </p:set>
                                    <p:animEffect transition="in" filter="fade">
                                      <p:cBhvr>
                                        <p:cTn id="7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3" grpId="0" animBg="1"/>
      <p:bldP spid="8" grpId="0" animBg="1"/>
      <p:bldP spid="9" grpId="0" animBg="1"/>
      <p:bldP spid="4" grpId="0" animBg="1"/>
      <p:bldP spid="14"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A60DF-4DD3-414A-892D-6EBCD8DA8730}"/>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A2C4F60C-3F8D-4A4B-8B92-FBBF9FF5546E}"/>
              </a:ext>
            </a:extLst>
          </p:cNvPr>
          <p:cNvSpPr/>
          <p:nvPr/>
        </p:nvSpPr>
        <p:spPr>
          <a:xfrm>
            <a:off x="-190800" y="3600450"/>
            <a:ext cx="11160000" cy="379562"/>
          </a:xfrm>
          <a:prstGeom prst="rect">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Josia</a:t>
            </a:r>
            <a:r>
              <a:rPr lang="de-DE" dirty="0">
                <a:solidFill>
                  <a:schemeClr val="tx1"/>
                </a:solidFill>
              </a:rPr>
              <a:t> (31)</a:t>
            </a:r>
          </a:p>
        </p:txBody>
      </p:sp>
      <p:grpSp>
        <p:nvGrpSpPr>
          <p:cNvPr id="6" name="Gruppieren 5">
            <a:extLst>
              <a:ext uri="{FF2B5EF4-FFF2-40B4-BE49-F238E27FC236}">
                <a16:creationId xmlns:a16="http://schemas.microsoft.com/office/drawing/2014/main" id="{4B24D1A0-C22F-42B2-88C9-CDCE2642A8E8}"/>
              </a:ext>
            </a:extLst>
          </p:cNvPr>
          <p:cNvGrpSpPr/>
          <p:nvPr/>
        </p:nvGrpSpPr>
        <p:grpSpPr>
          <a:xfrm>
            <a:off x="9163890" y="3600450"/>
            <a:ext cx="1863011" cy="381884"/>
            <a:chOff x="5532806" y="2678744"/>
            <a:chExt cx="1863011" cy="381884"/>
          </a:xfrm>
        </p:grpSpPr>
        <p:sp>
          <p:nvSpPr>
            <p:cNvPr id="7" name="Rechteck 6">
              <a:extLst>
                <a:ext uri="{FF2B5EF4-FFF2-40B4-BE49-F238E27FC236}">
                  <a16:creationId xmlns:a16="http://schemas.microsoft.com/office/drawing/2014/main" id="{FC40E300-6D5C-4CD9-B0E5-EA691EE15802}"/>
                </a:ext>
              </a:extLst>
            </p:cNvPr>
            <p:cNvSpPr/>
            <p:nvPr/>
          </p:nvSpPr>
          <p:spPr>
            <a:xfrm>
              <a:off x="7230116" y="2678744"/>
              <a:ext cx="108000" cy="379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D52EDB7E-03C7-4D09-97E9-B85911F45E60}"/>
                </a:ext>
              </a:extLst>
            </p:cNvPr>
            <p:cNvSpPr txBox="1"/>
            <p:nvPr/>
          </p:nvSpPr>
          <p:spPr>
            <a:xfrm>
              <a:off x="5532806" y="2682628"/>
              <a:ext cx="1863011" cy="378000"/>
            </a:xfrm>
            <a:prstGeom prst="rect">
              <a:avLst/>
            </a:prstGeom>
            <a:noFill/>
            <a:ln>
              <a:noFill/>
            </a:ln>
          </p:spPr>
          <p:txBody>
            <a:bodyPr wrap="none" rtlCol="0">
              <a:spAutoFit/>
            </a:bodyPr>
            <a:lstStyle/>
            <a:p>
              <a:pPr algn="ctr"/>
              <a:r>
                <a:rPr lang="de-DE" dirty="0" err="1"/>
                <a:t>Joahas</a:t>
              </a:r>
              <a:r>
                <a:rPr lang="de-DE" dirty="0"/>
                <a:t> 3 Monate</a:t>
              </a:r>
            </a:p>
          </p:txBody>
        </p:sp>
      </p:grpSp>
      <p:sp>
        <p:nvSpPr>
          <p:cNvPr id="9" name="Rechteck 8">
            <a:extLst>
              <a:ext uri="{FF2B5EF4-FFF2-40B4-BE49-F238E27FC236}">
                <a16:creationId xmlns:a16="http://schemas.microsoft.com/office/drawing/2014/main" id="{E8364F67-5F63-4093-B868-443A1D80FA1C}"/>
              </a:ext>
            </a:extLst>
          </p:cNvPr>
          <p:cNvSpPr/>
          <p:nvPr/>
        </p:nvSpPr>
        <p:spPr>
          <a:xfrm>
            <a:off x="10969200" y="3600000"/>
            <a:ext cx="1519980" cy="378000"/>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Jojakim</a:t>
            </a:r>
            <a:r>
              <a:rPr lang="de-DE" dirty="0">
                <a:solidFill>
                  <a:schemeClr val="tx1"/>
                </a:solidFill>
              </a:rPr>
              <a:t> (11)</a:t>
            </a:r>
          </a:p>
        </p:txBody>
      </p:sp>
      <p:sp>
        <p:nvSpPr>
          <p:cNvPr id="10" name="Rechteck 9">
            <a:extLst>
              <a:ext uri="{FF2B5EF4-FFF2-40B4-BE49-F238E27FC236}">
                <a16:creationId xmlns:a16="http://schemas.microsoft.com/office/drawing/2014/main" id="{0497D706-F9E4-4658-A093-E2A93DC0CE79}"/>
              </a:ext>
            </a:extLst>
          </p:cNvPr>
          <p:cNvSpPr/>
          <p:nvPr/>
        </p:nvSpPr>
        <p:spPr>
          <a:xfrm flipH="1">
            <a:off x="-806306" y="2812315"/>
            <a:ext cx="4438649"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Nahum</a:t>
            </a:r>
          </a:p>
        </p:txBody>
      </p:sp>
      <p:sp>
        <p:nvSpPr>
          <p:cNvPr id="11" name="Rechteck 10">
            <a:extLst>
              <a:ext uri="{FF2B5EF4-FFF2-40B4-BE49-F238E27FC236}">
                <a16:creationId xmlns:a16="http://schemas.microsoft.com/office/drawing/2014/main" id="{C5708677-2A91-4FAD-9D8A-492A9BC507BD}"/>
              </a:ext>
            </a:extLst>
          </p:cNvPr>
          <p:cNvSpPr/>
          <p:nvPr/>
        </p:nvSpPr>
        <p:spPr>
          <a:xfrm flipH="1">
            <a:off x="0" y="2502483"/>
            <a:ext cx="3133725"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Zefanja</a:t>
            </a:r>
          </a:p>
        </p:txBody>
      </p:sp>
      <p:sp>
        <p:nvSpPr>
          <p:cNvPr id="12" name="Rechteck 11">
            <a:extLst>
              <a:ext uri="{FF2B5EF4-FFF2-40B4-BE49-F238E27FC236}">
                <a16:creationId xmlns:a16="http://schemas.microsoft.com/office/drawing/2014/main" id="{4A49B446-6BAA-4A04-962A-E104BBA57871}"/>
              </a:ext>
            </a:extLst>
          </p:cNvPr>
          <p:cNvSpPr/>
          <p:nvPr/>
        </p:nvSpPr>
        <p:spPr>
          <a:xfrm flipH="1">
            <a:off x="3133725" y="2482037"/>
            <a:ext cx="3133725"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Habakuk</a:t>
            </a:r>
          </a:p>
        </p:txBody>
      </p:sp>
      <p:sp>
        <p:nvSpPr>
          <p:cNvPr id="13" name="Rechteck 12">
            <a:extLst>
              <a:ext uri="{FF2B5EF4-FFF2-40B4-BE49-F238E27FC236}">
                <a16:creationId xmlns:a16="http://schemas.microsoft.com/office/drawing/2014/main" id="{B4888106-C9DD-4B12-AF5C-7ADA3EEAFF34}"/>
              </a:ext>
            </a:extLst>
          </p:cNvPr>
          <p:cNvSpPr/>
          <p:nvPr/>
        </p:nvSpPr>
        <p:spPr>
          <a:xfrm>
            <a:off x="-2729" y="1255124"/>
            <a:ext cx="12194729" cy="252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Assyrien</a:t>
            </a:r>
          </a:p>
        </p:txBody>
      </p:sp>
      <p:sp>
        <p:nvSpPr>
          <p:cNvPr id="14" name="Rechteck 13">
            <a:extLst>
              <a:ext uri="{FF2B5EF4-FFF2-40B4-BE49-F238E27FC236}">
                <a16:creationId xmlns:a16="http://schemas.microsoft.com/office/drawing/2014/main" id="{E1352E53-6372-4DD3-85D5-839957D2E1DF}"/>
              </a:ext>
            </a:extLst>
          </p:cNvPr>
          <p:cNvSpPr/>
          <p:nvPr/>
        </p:nvSpPr>
        <p:spPr>
          <a:xfrm>
            <a:off x="1" y="900000"/>
            <a:ext cx="10861200" cy="25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Nabopolassar</a:t>
            </a:r>
            <a:r>
              <a:rPr lang="de-DE" dirty="0"/>
              <a:t> (Babel)</a:t>
            </a:r>
          </a:p>
        </p:txBody>
      </p:sp>
      <p:sp>
        <p:nvSpPr>
          <p:cNvPr id="15" name="Rechteck 14">
            <a:extLst>
              <a:ext uri="{FF2B5EF4-FFF2-40B4-BE49-F238E27FC236}">
                <a16:creationId xmlns:a16="http://schemas.microsoft.com/office/drawing/2014/main" id="{3B47AF3B-DD0A-4C12-86B1-13E0B81489D5}"/>
              </a:ext>
            </a:extLst>
          </p:cNvPr>
          <p:cNvSpPr/>
          <p:nvPr/>
        </p:nvSpPr>
        <p:spPr>
          <a:xfrm flipH="1">
            <a:off x="2613659" y="3156847"/>
            <a:ext cx="11384279"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Jeremia</a:t>
            </a:r>
          </a:p>
        </p:txBody>
      </p:sp>
      <p:sp>
        <p:nvSpPr>
          <p:cNvPr id="24" name="Legende: mit Linie mit Akzentuierungsbalken 23">
            <a:extLst>
              <a:ext uri="{FF2B5EF4-FFF2-40B4-BE49-F238E27FC236}">
                <a16:creationId xmlns:a16="http://schemas.microsoft.com/office/drawing/2014/main" id="{8A728C84-92D4-472F-96EB-2AE914CEFF39}"/>
              </a:ext>
            </a:extLst>
          </p:cNvPr>
          <p:cNvSpPr/>
          <p:nvPr/>
        </p:nvSpPr>
        <p:spPr>
          <a:xfrm rot="5400000">
            <a:off x="5817970" y="4518128"/>
            <a:ext cx="2187370" cy="1634040"/>
          </a:xfrm>
          <a:prstGeom prst="accentCallout1">
            <a:avLst>
              <a:gd name="adj1" fmla="val -1610"/>
              <a:gd name="adj2" fmla="val -1072"/>
              <a:gd name="adj3" fmla="val -89936"/>
              <a:gd name="adj4" fmla="val -18315"/>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Joahas</a:t>
            </a:r>
            <a:r>
              <a:rPr lang="de-DE" b="1" dirty="0">
                <a:solidFill>
                  <a:schemeClr val="tx1"/>
                </a:solidFill>
              </a:rPr>
              <a:t> </a:t>
            </a:r>
            <a:r>
              <a:rPr lang="de-DE" dirty="0">
                <a:solidFill>
                  <a:schemeClr val="tx1"/>
                </a:solidFill>
              </a:rPr>
              <a:t>wird von dem Volk zum König gekrönt</a:t>
            </a:r>
            <a:endParaRPr lang="de-DE" b="1" dirty="0">
              <a:solidFill>
                <a:schemeClr val="tx1"/>
              </a:solidFill>
            </a:endParaRPr>
          </a:p>
        </p:txBody>
      </p:sp>
      <p:sp>
        <p:nvSpPr>
          <p:cNvPr id="25" name="Legende: mit Linie mit Akzentuierungsbalken 24">
            <a:extLst>
              <a:ext uri="{FF2B5EF4-FFF2-40B4-BE49-F238E27FC236}">
                <a16:creationId xmlns:a16="http://schemas.microsoft.com/office/drawing/2014/main" id="{97C88C1A-7096-4135-908C-44FC771C6DDD}"/>
              </a:ext>
            </a:extLst>
          </p:cNvPr>
          <p:cNvSpPr/>
          <p:nvPr/>
        </p:nvSpPr>
        <p:spPr>
          <a:xfrm rot="5400000">
            <a:off x="7900814" y="4359471"/>
            <a:ext cx="2187370" cy="1975401"/>
          </a:xfrm>
          <a:prstGeom prst="accentCallout1">
            <a:avLst>
              <a:gd name="adj1" fmla="val 614"/>
              <a:gd name="adj2" fmla="val -592"/>
              <a:gd name="adj3" fmla="val -41226"/>
              <a:gd name="adj4" fmla="val -10348"/>
            </a:avLst>
          </a:prstGeom>
          <a:solidFill>
            <a:srgbClr val="7030A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Der Pharao </a:t>
            </a:r>
            <a:r>
              <a:rPr lang="de-DE" dirty="0" err="1">
                <a:solidFill>
                  <a:schemeClr val="tx1"/>
                </a:solidFill>
              </a:rPr>
              <a:t>Necho</a:t>
            </a:r>
            <a:r>
              <a:rPr lang="de-DE" dirty="0">
                <a:solidFill>
                  <a:schemeClr val="tx1"/>
                </a:solidFill>
              </a:rPr>
              <a:t> kehrt als Verlierer von der Schlacht zurück. Er setzt </a:t>
            </a:r>
            <a:r>
              <a:rPr lang="de-DE" dirty="0" err="1">
                <a:solidFill>
                  <a:schemeClr val="tx1"/>
                </a:solidFill>
              </a:rPr>
              <a:t>Joahas</a:t>
            </a:r>
            <a:r>
              <a:rPr lang="de-DE" dirty="0">
                <a:solidFill>
                  <a:schemeClr val="tx1"/>
                </a:solidFill>
              </a:rPr>
              <a:t> ab und macht </a:t>
            </a:r>
            <a:r>
              <a:rPr lang="de-DE" dirty="0" err="1">
                <a:solidFill>
                  <a:schemeClr val="tx1"/>
                </a:solidFill>
              </a:rPr>
              <a:t>Jojakim</a:t>
            </a:r>
            <a:r>
              <a:rPr lang="de-DE" dirty="0">
                <a:solidFill>
                  <a:schemeClr val="tx1"/>
                </a:solidFill>
              </a:rPr>
              <a:t> zum König</a:t>
            </a:r>
          </a:p>
        </p:txBody>
      </p:sp>
      <p:sp>
        <p:nvSpPr>
          <p:cNvPr id="26" name="Legende: mit Linie mit Akzentuierungsbalken 25">
            <a:extLst>
              <a:ext uri="{FF2B5EF4-FFF2-40B4-BE49-F238E27FC236}">
                <a16:creationId xmlns:a16="http://schemas.microsoft.com/office/drawing/2014/main" id="{77A1B31D-F7B0-49FC-9EDC-1672438878C4}"/>
              </a:ext>
            </a:extLst>
          </p:cNvPr>
          <p:cNvSpPr/>
          <p:nvPr/>
        </p:nvSpPr>
        <p:spPr>
          <a:xfrm rot="5400000">
            <a:off x="689652" y="3685104"/>
            <a:ext cx="687891" cy="1800609"/>
          </a:xfrm>
          <a:prstGeom prst="accentCallout1">
            <a:avLst>
              <a:gd name="adj1" fmla="val 23076"/>
              <a:gd name="adj2" fmla="val 2464"/>
              <a:gd name="adj3" fmla="val -57612"/>
              <a:gd name="adj4" fmla="val -33912"/>
            </a:avLst>
          </a:prstGeom>
          <a:solidFill>
            <a:srgbClr val="CCFF33">
              <a:alpha val="14902"/>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Eljakim</a:t>
            </a:r>
            <a:endParaRPr lang="de-DE" dirty="0">
              <a:solidFill>
                <a:schemeClr val="tx1"/>
              </a:solidFill>
            </a:endParaRPr>
          </a:p>
          <a:p>
            <a:pPr algn="ctr"/>
            <a:r>
              <a:rPr lang="de-DE" dirty="0" err="1">
                <a:solidFill>
                  <a:schemeClr val="tx1"/>
                </a:solidFill>
              </a:rPr>
              <a:t>Jojakim</a:t>
            </a:r>
            <a:r>
              <a:rPr lang="de-DE" dirty="0">
                <a:solidFill>
                  <a:schemeClr val="tx1"/>
                </a:solidFill>
              </a:rPr>
              <a:t> (25)</a:t>
            </a:r>
            <a:endParaRPr lang="de-DE" b="1" dirty="0">
              <a:solidFill>
                <a:schemeClr val="tx1"/>
              </a:solidFill>
            </a:endParaRPr>
          </a:p>
        </p:txBody>
      </p:sp>
      <p:sp>
        <p:nvSpPr>
          <p:cNvPr id="27" name="Legende: mit Linie mit Akzentuierungsbalken 26">
            <a:extLst>
              <a:ext uri="{FF2B5EF4-FFF2-40B4-BE49-F238E27FC236}">
                <a16:creationId xmlns:a16="http://schemas.microsoft.com/office/drawing/2014/main" id="{1A423422-E5DC-4BBC-9B11-891841AB4E42}"/>
              </a:ext>
            </a:extLst>
          </p:cNvPr>
          <p:cNvSpPr/>
          <p:nvPr/>
        </p:nvSpPr>
        <p:spPr>
          <a:xfrm rot="5400000">
            <a:off x="2630957" y="3685104"/>
            <a:ext cx="687891" cy="1800609"/>
          </a:xfrm>
          <a:prstGeom prst="accentCallout1">
            <a:avLst>
              <a:gd name="adj1" fmla="val 48759"/>
              <a:gd name="adj2" fmla="val 3992"/>
              <a:gd name="adj3" fmla="val 48624"/>
              <a:gd name="adj4" fmla="val -40024"/>
            </a:avLst>
          </a:prstGeom>
          <a:solidFill>
            <a:srgbClr val="CCFF33">
              <a:alpha val="14902"/>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Joahas</a:t>
            </a:r>
            <a:r>
              <a:rPr lang="de-DE" dirty="0">
                <a:solidFill>
                  <a:schemeClr val="tx1"/>
                </a:solidFill>
              </a:rPr>
              <a:t> (23)</a:t>
            </a:r>
            <a:endParaRPr lang="de-DE" b="1" dirty="0">
              <a:solidFill>
                <a:schemeClr val="tx1"/>
              </a:solidFill>
            </a:endParaRPr>
          </a:p>
        </p:txBody>
      </p:sp>
      <p:sp>
        <p:nvSpPr>
          <p:cNvPr id="28" name="Legende: mit Linie mit Akzentuierungsbalken 27">
            <a:extLst>
              <a:ext uri="{FF2B5EF4-FFF2-40B4-BE49-F238E27FC236}">
                <a16:creationId xmlns:a16="http://schemas.microsoft.com/office/drawing/2014/main" id="{32096A57-56EF-4D48-8BF7-6DFEEA0F6917}"/>
              </a:ext>
            </a:extLst>
          </p:cNvPr>
          <p:cNvSpPr/>
          <p:nvPr/>
        </p:nvSpPr>
        <p:spPr>
          <a:xfrm rot="5400000">
            <a:off x="4572262" y="3685104"/>
            <a:ext cx="687891" cy="1800609"/>
          </a:xfrm>
          <a:prstGeom prst="accentCallout1">
            <a:avLst>
              <a:gd name="adj1" fmla="val 48759"/>
              <a:gd name="adj2" fmla="val 2464"/>
              <a:gd name="adj3" fmla="val 155443"/>
              <a:gd name="adj4" fmla="val -33912"/>
            </a:avLst>
          </a:prstGeom>
          <a:solidFill>
            <a:srgbClr val="CCFF33">
              <a:alpha val="14902"/>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Mattanja</a:t>
            </a:r>
            <a:endParaRPr lang="de-DE" dirty="0">
              <a:solidFill>
                <a:schemeClr val="tx1"/>
              </a:solidFill>
            </a:endParaRPr>
          </a:p>
          <a:p>
            <a:pPr algn="ctr"/>
            <a:r>
              <a:rPr lang="de-DE" dirty="0">
                <a:solidFill>
                  <a:schemeClr val="tx1"/>
                </a:solidFill>
              </a:rPr>
              <a:t>Zedekia (10)</a:t>
            </a:r>
            <a:endParaRPr lang="de-DE" b="1" dirty="0">
              <a:solidFill>
                <a:schemeClr val="tx1"/>
              </a:solidFill>
            </a:endParaRPr>
          </a:p>
        </p:txBody>
      </p:sp>
      <p:sp>
        <p:nvSpPr>
          <p:cNvPr id="29" name="Legende: mit Linie mit Akzentuierungsbalken 28">
            <a:extLst>
              <a:ext uri="{FF2B5EF4-FFF2-40B4-BE49-F238E27FC236}">
                <a16:creationId xmlns:a16="http://schemas.microsoft.com/office/drawing/2014/main" id="{7876B719-BD8B-4A94-A66F-9106FEE1FE69}"/>
              </a:ext>
            </a:extLst>
          </p:cNvPr>
          <p:cNvSpPr/>
          <p:nvPr/>
        </p:nvSpPr>
        <p:spPr>
          <a:xfrm rot="5400000">
            <a:off x="689652" y="4634446"/>
            <a:ext cx="687891" cy="1800609"/>
          </a:xfrm>
          <a:prstGeom prst="accentCallout1">
            <a:avLst>
              <a:gd name="adj1" fmla="val 48759"/>
              <a:gd name="adj2" fmla="val 3992"/>
              <a:gd name="adj3" fmla="val 48624"/>
              <a:gd name="adj4" fmla="val -40024"/>
            </a:avLst>
          </a:prstGeom>
          <a:solidFill>
            <a:srgbClr val="CCFF33">
              <a:alpha val="14902"/>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Jojachin</a:t>
            </a:r>
            <a:r>
              <a:rPr lang="de-DE" dirty="0">
                <a:solidFill>
                  <a:schemeClr val="tx1"/>
                </a:solidFill>
              </a:rPr>
              <a:t> (7)</a:t>
            </a:r>
            <a:endParaRPr lang="de-DE" b="1" dirty="0">
              <a:solidFill>
                <a:schemeClr val="tx1"/>
              </a:solidFill>
            </a:endParaRPr>
          </a:p>
        </p:txBody>
      </p:sp>
      <p:sp>
        <p:nvSpPr>
          <p:cNvPr id="30" name="Legende: mit Linie mit Akzentuierungsbalken 29">
            <a:extLst>
              <a:ext uri="{FF2B5EF4-FFF2-40B4-BE49-F238E27FC236}">
                <a16:creationId xmlns:a16="http://schemas.microsoft.com/office/drawing/2014/main" id="{DC44B273-9912-413D-A430-6CF6A139DCC8}"/>
              </a:ext>
            </a:extLst>
          </p:cNvPr>
          <p:cNvSpPr/>
          <p:nvPr/>
        </p:nvSpPr>
        <p:spPr>
          <a:xfrm rot="5400000">
            <a:off x="10122335" y="4466722"/>
            <a:ext cx="2149608" cy="1723135"/>
          </a:xfrm>
          <a:prstGeom prst="accentCallout1">
            <a:avLst>
              <a:gd name="adj1" fmla="val 31221"/>
              <a:gd name="adj2" fmla="val 1179"/>
              <a:gd name="adj3" fmla="val 14804"/>
              <a:gd name="adj4" fmla="val -9594"/>
            </a:avLst>
          </a:prstGeom>
          <a:solidFill>
            <a:schemeClr val="accent6">
              <a:lumMod val="75000"/>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Im 3 Jahr </a:t>
            </a:r>
            <a:r>
              <a:rPr lang="de-DE" dirty="0" err="1">
                <a:solidFill>
                  <a:schemeClr val="tx1"/>
                </a:solidFill>
              </a:rPr>
              <a:t>Jojakims</a:t>
            </a:r>
            <a:r>
              <a:rPr lang="de-DE" dirty="0">
                <a:solidFill>
                  <a:schemeClr val="tx1"/>
                </a:solidFill>
              </a:rPr>
              <a:t> kommen die </a:t>
            </a:r>
            <a:r>
              <a:rPr lang="de-DE" b="1" dirty="0">
                <a:solidFill>
                  <a:schemeClr val="tx1"/>
                </a:solidFill>
              </a:rPr>
              <a:t>Babylonier</a:t>
            </a:r>
            <a:r>
              <a:rPr lang="de-DE" dirty="0">
                <a:solidFill>
                  <a:schemeClr val="tx1"/>
                </a:solidFill>
              </a:rPr>
              <a:t>. 1. Wegführung ins Exil (Daniel, Hesekiel)  </a:t>
            </a:r>
          </a:p>
        </p:txBody>
      </p:sp>
      <p:sp>
        <p:nvSpPr>
          <p:cNvPr id="31" name="Rechteck 30">
            <a:extLst>
              <a:ext uri="{FF2B5EF4-FFF2-40B4-BE49-F238E27FC236}">
                <a16:creationId xmlns:a16="http://schemas.microsoft.com/office/drawing/2014/main" id="{150D7198-8EE7-4CEE-B2EC-E857B03B64CC}"/>
              </a:ext>
            </a:extLst>
          </p:cNvPr>
          <p:cNvSpPr/>
          <p:nvPr/>
        </p:nvSpPr>
        <p:spPr>
          <a:xfrm>
            <a:off x="5953125" y="1678595"/>
            <a:ext cx="6238875" cy="252000"/>
          </a:xfrm>
          <a:prstGeom prst="rect">
            <a:avLst/>
          </a:prstGeom>
          <a:gradFill flip="none" rotWithShape="1">
            <a:gsLst>
              <a:gs pos="78000">
                <a:srgbClr val="7030A0"/>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Pharao </a:t>
            </a:r>
            <a:r>
              <a:rPr lang="de-DE" dirty="0" err="1"/>
              <a:t>Necho</a:t>
            </a:r>
            <a:endParaRPr lang="de-DE" dirty="0"/>
          </a:p>
        </p:txBody>
      </p:sp>
      <p:sp>
        <p:nvSpPr>
          <p:cNvPr id="32" name="Rechteck 31">
            <a:extLst>
              <a:ext uri="{FF2B5EF4-FFF2-40B4-BE49-F238E27FC236}">
                <a16:creationId xmlns:a16="http://schemas.microsoft.com/office/drawing/2014/main" id="{937D111C-15A3-4A5F-90F6-76FB68204B25}"/>
              </a:ext>
            </a:extLst>
          </p:cNvPr>
          <p:cNvSpPr/>
          <p:nvPr/>
        </p:nvSpPr>
        <p:spPr>
          <a:xfrm>
            <a:off x="8839199" y="900000"/>
            <a:ext cx="3352799" cy="25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Nebukadnezar</a:t>
            </a:r>
          </a:p>
        </p:txBody>
      </p:sp>
      <p:sp>
        <p:nvSpPr>
          <p:cNvPr id="33" name="Rechteck 32">
            <a:extLst>
              <a:ext uri="{FF2B5EF4-FFF2-40B4-BE49-F238E27FC236}">
                <a16:creationId xmlns:a16="http://schemas.microsoft.com/office/drawing/2014/main" id="{A4924741-6982-4F4A-A45A-867A57CBDFA7}"/>
              </a:ext>
            </a:extLst>
          </p:cNvPr>
          <p:cNvSpPr/>
          <p:nvPr/>
        </p:nvSpPr>
        <p:spPr>
          <a:xfrm flipH="1">
            <a:off x="11115674" y="2810318"/>
            <a:ext cx="2495548"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Daniel</a:t>
            </a:r>
          </a:p>
        </p:txBody>
      </p:sp>
    </p:spTree>
    <p:extLst>
      <p:ext uri="{BB962C8B-B14F-4D97-AF65-F5344CB8AC3E}">
        <p14:creationId xmlns:p14="http://schemas.microsoft.com/office/powerpoint/2010/main" val="4050517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8" grpId="0" animBg="1"/>
      <p:bldP spid="29" grpId="0" animBg="1"/>
      <p:bldP spid="30" grpId="0" animBg="1"/>
      <p:bldP spid="3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A731671A-CE86-4237-A756-E00DCFCEB5C2}"/>
              </a:ext>
            </a:extLst>
          </p:cNvPr>
          <p:cNvSpPr/>
          <p:nvPr/>
        </p:nvSpPr>
        <p:spPr>
          <a:xfrm>
            <a:off x="-504825" y="900000"/>
            <a:ext cx="12696823" cy="25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Nebukadnezar</a:t>
            </a:r>
          </a:p>
        </p:txBody>
      </p:sp>
      <p:sp>
        <p:nvSpPr>
          <p:cNvPr id="14" name="Rechteck 13">
            <a:extLst>
              <a:ext uri="{FF2B5EF4-FFF2-40B4-BE49-F238E27FC236}">
                <a16:creationId xmlns:a16="http://schemas.microsoft.com/office/drawing/2014/main" id="{54310E30-7575-4192-951A-97C681C7FD7C}"/>
              </a:ext>
            </a:extLst>
          </p:cNvPr>
          <p:cNvSpPr/>
          <p:nvPr/>
        </p:nvSpPr>
        <p:spPr>
          <a:xfrm flipH="1">
            <a:off x="-681991" y="3156847"/>
            <a:ext cx="9645016"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solidFill>
                  <a:schemeClr val="tx1"/>
                </a:solidFill>
              </a:rPr>
              <a:t>Jeremia					</a:t>
            </a:r>
          </a:p>
        </p:txBody>
      </p:sp>
      <p:sp>
        <p:nvSpPr>
          <p:cNvPr id="2" name="Titel 1">
            <a:extLst>
              <a:ext uri="{FF2B5EF4-FFF2-40B4-BE49-F238E27FC236}">
                <a16:creationId xmlns:a16="http://schemas.microsoft.com/office/drawing/2014/main" id="{481603BB-736C-4F18-976C-C477DABD3BCB}"/>
              </a:ext>
            </a:extLst>
          </p:cNvPr>
          <p:cNvSpPr>
            <a:spLocks noGrp="1"/>
          </p:cNvSpPr>
          <p:nvPr>
            <p:ph type="title"/>
          </p:nvPr>
        </p:nvSpPr>
        <p:spPr/>
        <p:txBody>
          <a:bodyPr/>
          <a:lstStyle/>
          <a:p>
            <a:endParaRPr lang="de-DE" dirty="0"/>
          </a:p>
        </p:txBody>
      </p:sp>
      <p:sp>
        <p:nvSpPr>
          <p:cNvPr id="4" name="Rechteck 3">
            <a:extLst>
              <a:ext uri="{FF2B5EF4-FFF2-40B4-BE49-F238E27FC236}">
                <a16:creationId xmlns:a16="http://schemas.microsoft.com/office/drawing/2014/main" id="{4095C7A7-555F-4495-B0AD-15E16B8C71C9}"/>
              </a:ext>
            </a:extLst>
          </p:cNvPr>
          <p:cNvSpPr/>
          <p:nvPr/>
        </p:nvSpPr>
        <p:spPr>
          <a:xfrm>
            <a:off x="-1224000" y="3600000"/>
            <a:ext cx="4320000" cy="378000"/>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Jojakim</a:t>
            </a:r>
            <a:r>
              <a:rPr lang="de-DE" dirty="0">
                <a:solidFill>
                  <a:schemeClr val="tx1"/>
                </a:solidFill>
              </a:rPr>
              <a:t> (11)</a:t>
            </a:r>
          </a:p>
        </p:txBody>
      </p:sp>
      <p:grpSp>
        <p:nvGrpSpPr>
          <p:cNvPr id="5" name="Gruppieren 4">
            <a:extLst>
              <a:ext uri="{FF2B5EF4-FFF2-40B4-BE49-F238E27FC236}">
                <a16:creationId xmlns:a16="http://schemas.microsoft.com/office/drawing/2014/main" id="{9F66B04D-C9F3-46D6-9F1F-23400D7C85C0}"/>
              </a:ext>
            </a:extLst>
          </p:cNvPr>
          <p:cNvGrpSpPr/>
          <p:nvPr/>
        </p:nvGrpSpPr>
        <p:grpSpPr>
          <a:xfrm>
            <a:off x="2073926" y="3047918"/>
            <a:ext cx="2066591" cy="931644"/>
            <a:chOff x="6262043" y="2131777"/>
            <a:chExt cx="2066591" cy="931644"/>
          </a:xfrm>
        </p:grpSpPr>
        <p:sp>
          <p:nvSpPr>
            <p:cNvPr id="6" name="Rechteck 5">
              <a:extLst>
                <a:ext uri="{FF2B5EF4-FFF2-40B4-BE49-F238E27FC236}">
                  <a16:creationId xmlns:a16="http://schemas.microsoft.com/office/drawing/2014/main" id="{1A465BE1-9272-42DE-8495-E1DA09232263}"/>
                </a:ext>
              </a:extLst>
            </p:cNvPr>
            <p:cNvSpPr/>
            <p:nvPr/>
          </p:nvSpPr>
          <p:spPr>
            <a:xfrm>
              <a:off x="7230116" y="2683859"/>
              <a:ext cx="108000" cy="379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F4FBF115-985A-453E-9F49-D5D53911EFEA}"/>
                </a:ext>
              </a:extLst>
            </p:cNvPr>
            <p:cNvSpPr txBox="1"/>
            <p:nvPr/>
          </p:nvSpPr>
          <p:spPr>
            <a:xfrm>
              <a:off x="6262043" y="2131777"/>
              <a:ext cx="2066591" cy="646331"/>
            </a:xfrm>
            <a:prstGeom prst="rect">
              <a:avLst/>
            </a:prstGeom>
            <a:noFill/>
            <a:ln>
              <a:noFill/>
            </a:ln>
          </p:spPr>
          <p:txBody>
            <a:bodyPr wrap="none" rtlCol="0">
              <a:spAutoFit/>
            </a:bodyPr>
            <a:lstStyle/>
            <a:p>
              <a:pPr algn="ctr"/>
              <a:r>
                <a:rPr lang="de-DE" dirty="0" err="1"/>
                <a:t>Jojachin</a:t>
              </a:r>
              <a:r>
                <a:rPr lang="de-DE" dirty="0"/>
                <a:t> 3 Monate </a:t>
              </a:r>
            </a:p>
            <a:p>
              <a:pPr algn="ctr"/>
              <a:r>
                <a:rPr lang="de-DE" dirty="0"/>
                <a:t>und 10 Tage</a:t>
              </a:r>
            </a:p>
          </p:txBody>
        </p:sp>
      </p:grpSp>
      <p:sp>
        <p:nvSpPr>
          <p:cNvPr id="24" name="Titel 1">
            <a:extLst>
              <a:ext uri="{FF2B5EF4-FFF2-40B4-BE49-F238E27FC236}">
                <a16:creationId xmlns:a16="http://schemas.microsoft.com/office/drawing/2014/main" id="{85798E2B-75A3-4DC1-B753-D594988924C4}"/>
              </a:ext>
            </a:extLst>
          </p:cNvPr>
          <p:cNvSpPr txBox="1">
            <a:spLocks/>
          </p:cNvSpPr>
          <p:nvPr/>
        </p:nvSpPr>
        <p:spPr>
          <a:xfrm>
            <a:off x="5918199" y="115309"/>
            <a:ext cx="6019801" cy="2272291"/>
          </a:xfrm>
          <a:prstGeom prst="rect">
            <a:avLst/>
          </a:prstGeom>
          <a:solidFill>
            <a:schemeClr val="bg1">
              <a:alpha val="68000"/>
            </a:schemeClr>
          </a:solidFill>
          <a:ln>
            <a:solidFill>
              <a:schemeClr val="tx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endParaRPr lang="de-DE" dirty="0"/>
          </a:p>
        </p:txBody>
      </p:sp>
      <p:sp>
        <p:nvSpPr>
          <p:cNvPr id="8" name="Rechteck 7">
            <a:extLst>
              <a:ext uri="{FF2B5EF4-FFF2-40B4-BE49-F238E27FC236}">
                <a16:creationId xmlns:a16="http://schemas.microsoft.com/office/drawing/2014/main" id="{E6B66B3D-585C-459A-A0AB-51CF749F19C3}"/>
              </a:ext>
            </a:extLst>
          </p:cNvPr>
          <p:cNvSpPr/>
          <p:nvPr/>
        </p:nvSpPr>
        <p:spPr>
          <a:xfrm>
            <a:off x="3149999" y="3600000"/>
            <a:ext cx="3960000" cy="378000"/>
          </a:xfrm>
          <a:prstGeom prst="rect">
            <a:avLst/>
          </a:prstGeom>
          <a:solidFill>
            <a:srgbClr val="FF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Zedekia (11)</a:t>
            </a:r>
          </a:p>
        </p:txBody>
      </p:sp>
      <p:sp>
        <p:nvSpPr>
          <p:cNvPr id="9" name="Legende: mit Linie mit Akzentuierungsbalken 8">
            <a:extLst>
              <a:ext uri="{FF2B5EF4-FFF2-40B4-BE49-F238E27FC236}">
                <a16:creationId xmlns:a16="http://schemas.microsoft.com/office/drawing/2014/main" id="{65ECEA20-915A-49A2-9BB7-61F17F3756E4}"/>
              </a:ext>
            </a:extLst>
          </p:cNvPr>
          <p:cNvSpPr/>
          <p:nvPr/>
        </p:nvSpPr>
        <p:spPr>
          <a:xfrm rot="5400000">
            <a:off x="6652359" y="400438"/>
            <a:ext cx="687891" cy="1800609"/>
          </a:xfrm>
          <a:prstGeom prst="accentCallout1">
            <a:avLst>
              <a:gd name="adj1" fmla="val 23076"/>
              <a:gd name="adj2" fmla="val 2464"/>
              <a:gd name="adj3" fmla="val -57612"/>
              <a:gd name="adj4" fmla="val -33912"/>
            </a:avLst>
          </a:prstGeom>
          <a:solidFill>
            <a:srgbClr val="CCFF33">
              <a:alpha val="14902"/>
            </a:srgbClr>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Eljakim</a:t>
            </a:r>
            <a:r>
              <a:rPr lang="de-DE" dirty="0">
                <a:solidFill>
                  <a:schemeClr val="tx1"/>
                </a:solidFill>
              </a:rPr>
              <a:t>/</a:t>
            </a:r>
          </a:p>
          <a:p>
            <a:pPr algn="ctr"/>
            <a:r>
              <a:rPr lang="de-DE" dirty="0" err="1">
                <a:solidFill>
                  <a:schemeClr val="tx1"/>
                </a:solidFill>
              </a:rPr>
              <a:t>Jojakim</a:t>
            </a:r>
            <a:r>
              <a:rPr lang="de-DE" dirty="0">
                <a:solidFill>
                  <a:schemeClr val="tx1"/>
                </a:solidFill>
              </a:rPr>
              <a:t> (25)</a:t>
            </a:r>
            <a:endParaRPr lang="de-DE" b="1" dirty="0">
              <a:solidFill>
                <a:schemeClr val="tx1"/>
              </a:solidFill>
            </a:endParaRPr>
          </a:p>
        </p:txBody>
      </p:sp>
      <p:sp>
        <p:nvSpPr>
          <p:cNvPr id="10" name="Legende: mit Linie mit Akzentuierungsbalken 9">
            <a:extLst>
              <a:ext uri="{FF2B5EF4-FFF2-40B4-BE49-F238E27FC236}">
                <a16:creationId xmlns:a16="http://schemas.microsoft.com/office/drawing/2014/main" id="{C0ABAB2E-A3EB-4D4D-93CB-96697C5E2855}"/>
              </a:ext>
            </a:extLst>
          </p:cNvPr>
          <p:cNvSpPr/>
          <p:nvPr/>
        </p:nvSpPr>
        <p:spPr>
          <a:xfrm rot="5400000">
            <a:off x="8593664" y="400438"/>
            <a:ext cx="687891" cy="1800609"/>
          </a:xfrm>
          <a:prstGeom prst="accentCallout1">
            <a:avLst>
              <a:gd name="adj1" fmla="val 48759"/>
              <a:gd name="adj2" fmla="val 3992"/>
              <a:gd name="adj3" fmla="val 48624"/>
              <a:gd name="adj4" fmla="val -40024"/>
            </a:avLst>
          </a:prstGeom>
          <a:solidFill>
            <a:srgbClr val="CCFF33">
              <a:alpha val="14902"/>
            </a:srgbClr>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Joahas</a:t>
            </a:r>
            <a:r>
              <a:rPr lang="de-DE" dirty="0">
                <a:solidFill>
                  <a:schemeClr val="tx1"/>
                </a:solidFill>
              </a:rPr>
              <a:t> (23)</a:t>
            </a:r>
            <a:endParaRPr lang="de-DE" b="1" dirty="0">
              <a:solidFill>
                <a:schemeClr val="tx1"/>
              </a:solidFill>
            </a:endParaRPr>
          </a:p>
        </p:txBody>
      </p:sp>
      <p:sp>
        <p:nvSpPr>
          <p:cNvPr id="11" name="Legende: mit Linie mit Akzentuierungsbalken 10">
            <a:extLst>
              <a:ext uri="{FF2B5EF4-FFF2-40B4-BE49-F238E27FC236}">
                <a16:creationId xmlns:a16="http://schemas.microsoft.com/office/drawing/2014/main" id="{1F7649C2-AA31-4862-8F39-7F3E08CEA34D}"/>
              </a:ext>
            </a:extLst>
          </p:cNvPr>
          <p:cNvSpPr/>
          <p:nvPr/>
        </p:nvSpPr>
        <p:spPr>
          <a:xfrm rot="5400000">
            <a:off x="10534969" y="400438"/>
            <a:ext cx="687891" cy="1800609"/>
          </a:xfrm>
          <a:prstGeom prst="accentCallout1">
            <a:avLst>
              <a:gd name="adj1" fmla="val 48759"/>
              <a:gd name="adj2" fmla="val 2464"/>
              <a:gd name="adj3" fmla="val 155443"/>
              <a:gd name="adj4" fmla="val -33912"/>
            </a:avLst>
          </a:prstGeom>
          <a:solidFill>
            <a:srgbClr val="CCFF33">
              <a:alpha val="14902"/>
            </a:srgbClr>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Mattanja</a:t>
            </a:r>
            <a:r>
              <a:rPr lang="de-DE" dirty="0">
                <a:solidFill>
                  <a:schemeClr val="tx1"/>
                </a:solidFill>
              </a:rPr>
              <a:t>/</a:t>
            </a:r>
          </a:p>
          <a:p>
            <a:pPr algn="ctr"/>
            <a:r>
              <a:rPr lang="de-DE" dirty="0">
                <a:solidFill>
                  <a:schemeClr val="tx1"/>
                </a:solidFill>
              </a:rPr>
              <a:t>Zedekia (10)</a:t>
            </a:r>
            <a:endParaRPr lang="de-DE" b="1" dirty="0">
              <a:solidFill>
                <a:schemeClr val="tx1"/>
              </a:solidFill>
            </a:endParaRPr>
          </a:p>
        </p:txBody>
      </p:sp>
      <p:sp>
        <p:nvSpPr>
          <p:cNvPr id="12" name="Legende: mit Linie mit Akzentuierungsbalken 11">
            <a:extLst>
              <a:ext uri="{FF2B5EF4-FFF2-40B4-BE49-F238E27FC236}">
                <a16:creationId xmlns:a16="http://schemas.microsoft.com/office/drawing/2014/main" id="{81A82596-04F0-4948-9B0E-77543514EDDC}"/>
              </a:ext>
            </a:extLst>
          </p:cNvPr>
          <p:cNvSpPr/>
          <p:nvPr/>
        </p:nvSpPr>
        <p:spPr>
          <a:xfrm rot="5400000">
            <a:off x="6825423" y="1176715"/>
            <a:ext cx="341761" cy="1800609"/>
          </a:xfrm>
          <a:prstGeom prst="accentCallout1">
            <a:avLst>
              <a:gd name="adj1" fmla="val 48759"/>
              <a:gd name="adj2" fmla="val 3992"/>
              <a:gd name="adj3" fmla="val 48624"/>
              <a:gd name="adj4" fmla="val -69752"/>
            </a:avLst>
          </a:prstGeom>
          <a:solidFill>
            <a:srgbClr val="CCFF33">
              <a:alpha val="14902"/>
            </a:srgbClr>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Jojachin</a:t>
            </a:r>
            <a:r>
              <a:rPr lang="de-DE" dirty="0">
                <a:solidFill>
                  <a:schemeClr val="tx1"/>
                </a:solidFill>
              </a:rPr>
              <a:t> (7)</a:t>
            </a:r>
            <a:endParaRPr lang="de-DE" b="1" dirty="0">
              <a:solidFill>
                <a:schemeClr val="tx1"/>
              </a:solidFill>
            </a:endParaRPr>
          </a:p>
        </p:txBody>
      </p:sp>
      <p:sp>
        <p:nvSpPr>
          <p:cNvPr id="13" name="Legende: mit Linie mit Akzentuierungsbalken 12">
            <a:extLst>
              <a:ext uri="{FF2B5EF4-FFF2-40B4-BE49-F238E27FC236}">
                <a16:creationId xmlns:a16="http://schemas.microsoft.com/office/drawing/2014/main" id="{7E8F7671-F92D-4B2B-A2E2-42D12872522B}"/>
              </a:ext>
            </a:extLst>
          </p:cNvPr>
          <p:cNvSpPr/>
          <p:nvPr/>
        </p:nvSpPr>
        <p:spPr>
          <a:xfrm rot="5400000">
            <a:off x="8765882" y="-423170"/>
            <a:ext cx="343453" cy="1800609"/>
          </a:xfrm>
          <a:prstGeom prst="accentCallout1">
            <a:avLst>
              <a:gd name="adj1" fmla="val 48759"/>
              <a:gd name="adj2" fmla="val 3992"/>
              <a:gd name="adj3" fmla="val 22357"/>
              <a:gd name="adj4" fmla="val 2757"/>
            </a:avLst>
          </a:prstGeom>
          <a:solidFill>
            <a:srgbClr val="CCFF33">
              <a:alpha val="14902"/>
            </a:srgbClr>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chemeClr val="tx1"/>
                </a:solidFill>
              </a:rPr>
              <a:t>Josia</a:t>
            </a:r>
            <a:r>
              <a:rPr lang="de-DE" dirty="0">
                <a:solidFill>
                  <a:schemeClr val="tx1"/>
                </a:solidFill>
              </a:rPr>
              <a:t> (39)</a:t>
            </a:r>
            <a:endParaRPr lang="de-DE" b="1" dirty="0">
              <a:solidFill>
                <a:schemeClr val="tx1"/>
              </a:solidFill>
            </a:endParaRPr>
          </a:p>
        </p:txBody>
      </p:sp>
      <p:sp>
        <p:nvSpPr>
          <p:cNvPr id="15" name="Rechteck 14">
            <a:extLst>
              <a:ext uri="{FF2B5EF4-FFF2-40B4-BE49-F238E27FC236}">
                <a16:creationId xmlns:a16="http://schemas.microsoft.com/office/drawing/2014/main" id="{310A30F4-46A9-4228-B448-533C3FEBB833}"/>
              </a:ext>
            </a:extLst>
          </p:cNvPr>
          <p:cNvSpPr/>
          <p:nvPr/>
        </p:nvSpPr>
        <p:spPr>
          <a:xfrm flipH="1">
            <a:off x="-752475" y="2810318"/>
            <a:ext cx="14182724"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Daniel</a:t>
            </a:r>
          </a:p>
        </p:txBody>
      </p:sp>
      <p:sp>
        <p:nvSpPr>
          <p:cNvPr id="16" name="Legende: mit Linie mit Akzentuierungsbalken 15">
            <a:extLst>
              <a:ext uri="{FF2B5EF4-FFF2-40B4-BE49-F238E27FC236}">
                <a16:creationId xmlns:a16="http://schemas.microsoft.com/office/drawing/2014/main" id="{FBDFF327-BA47-457A-84D2-87521700E500}"/>
              </a:ext>
            </a:extLst>
          </p:cNvPr>
          <p:cNvSpPr/>
          <p:nvPr/>
        </p:nvSpPr>
        <p:spPr>
          <a:xfrm rot="5400000">
            <a:off x="-141188" y="4556306"/>
            <a:ext cx="2187372" cy="1843501"/>
          </a:xfrm>
          <a:prstGeom prst="accentCallout1">
            <a:avLst>
              <a:gd name="adj1" fmla="val -1610"/>
              <a:gd name="adj2" fmla="val -1072"/>
              <a:gd name="adj3" fmla="val -60066"/>
              <a:gd name="adj4" fmla="val -1308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Jojakim</a:t>
            </a:r>
            <a:r>
              <a:rPr lang="de-DE" b="1" dirty="0">
                <a:solidFill>
                  <a:schemeClr val="tx1"/>
                </a:solidFill>
              </a:rPr>
              <a:t> </a:t>
            </a:r>
            <a:r>
              <a:rPr lang="de-DE" dirty="0">
                <a:solidFill>
                  <a:schemeClr val="tx1"/>
                </a:solidFill>
              </a:rPr>
              <a:t>fällt von Nebukadnezar ab</a:t>
            </a:r>
            <a:r>
              <a:rPr lang="de-DE">
                <a:solidFill>
                  <a:schemeClr val="tx1"/>
                </a:solidFill>
              </a:rPr>
              <a:t>, dieser </a:t>
            </a:r>
            <a:r>
              <a:rPr lang="de-DE" dirty="0">
                <a:solidFill>
                  <a:schemeClr val="tx1"/>
                </a:solidFill>
              </a:rPr>
              <a:t>zieht gegen Jerusalem. Stirbt und wird wie ein Esel begraben</a:t>
            </a:r>
            <a:endParaRPr lang="de-DE" b="1" dirty="0">
              <a:solidFill>
                <a:schemeClr val="tx1"/>
              </a:solidFill>
            </a:endParaRPr>
          </a:p>
        </p:txBody>
      </p:sp>
      <p:sp>
        <p:nvSpPr>
          <p:cNvPr id="17" name="Legende: mit Linie mit Akzentuierungsbalken 16">
            <a:extLst>
              <a:ext uri="{FF2B5EF4-FFF2-40B4-BE49-F238E27FC236}">
                <a16:creationId xmlns:a16="http://schemas.microsoft.com/office/drawing/2014/main" id="{B484B825-68E3-40AB-9652-B36433CF8BC8}"/>
              </a:ext>
            </a:extLst>
          </p:cNvPr>
          <p:cNvSpPr/>
          <p:nvPr/>
        </p:nvSpPr>
        <p:spPr>
          <a:xfrm rot="5400000">
            <a:off x="1582576" y="4857670"/>
            <a:ext cx="2187372" cy="1240774"/>
          </a:xfrm>
          <a:prstGeom prst="accentCallout1">
            <a:avLst>
              <a:gd name="adj1" fmla="val 22955"/>
              <a:gd name="adj2" fmla="val -1072"/>
              <a:gd name="adj3" fmla="val 20795"/>
              <a:gd name="adj4" fmla="val -11928"/>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Jojachin</a:t>
            </a:r>
            <a:r>
              <a:rPr lang="de-DE" dirty="0">
                <a:solidFill>
                  <a:schemeClr val="tx1"/>
                </a:solidFill>
              </a:rPr>
              <a:t> sein Sohn wird König für 3 Monate und 10 Tage</a:t>
            </a:r>
          </a:p>
        </p:txBody>
      </p:sp>
      <p:sp>
        <p:nvSpPr>
          <p:cNvPr id="18" name="Legende: mit Linie mit Akzentuierungsbalken 17">
            <a:extLst>
              <a:ext uri="{FF2B5EF4-FFF2-40B4-BE49-F238E27FC236}">
                <a16:creationId xmlns:a16="http://schemas.microsoft.com/office/drawing/2014/main" id="{6A7D5F57-08F7-4752-B515-081A20E04D0B}"/>
              </a:ext>
            </a:extLst>
          </p:cNvPr>
          <p:cNvSpPr/>
          <p:nvPr/>
        </p:nvSpPr>
        <p:spPr>
          <a:xfrm rot="5400000">
            <a:off x="3385807" y="4476838"/>
            <a:ext cx="2149608" cy="1964674"/>
          </a:xfrm>
          <a:prstGeom prst="accentCallout1">
            <a:avLst>
              <a:gd name="adj1" fmla="val 78409"/>
              <a:gd name="adj2" fmla="val -3"/>
              <a:gd name="adj3" fmla="val 114352"/>
              <a:gd name="adj4" fmla="val -12548"/>
            </a:avLst>
          </a:prstGeom>
          <a:solidFill>
            <a:schemeClr val="accent6">
              <a:lumMod val="75000"/>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Um die Jahreswende schickt Nebukadnezar und lässt </a:t>
            </a:r>
            <a:r>
              <a:rPr lang="de-DE" b="1" dirty="0" err="1">
                <a:solidFill>
                  <a:schemeClr val="tx1"/>
                </a:solidFill>
              </a:rPr>
              <a:t>Jojachin</a:t>
            </a:r>
            <a:r>
              <a:rPr lang="de-DE" b="1" dirty="0">
                <a:solidFill>
                  <a:schemeClr val="tx1"/>
                </a:solidFill>
              </a:rPr>
              <a:t> </a:t>
            </a:r>
            <a:r>
              <a:rPr lang="de-DE" dirty="0">
                <a:solidFill>
                  <a:schemeClr val="tx1"/>
                </a:solidFill>
              </a:rPr>
              <a:t>nach Babel holen. </a:t>
            </a:r>
            <a:r>
              <a:rPr lang="de-DE" b="1" dirty="0">
                <a:solidFill>
                  <a:schemeClr val="tx1"/>
                </a:solidFill>
              </a:rPr>
              <a:t>2. Wegführung.</a:t>
            </a:r>
          </a:p>
        </p:txBody>
      </p:sp>
      <p:sp>
        <p:nvSpPr>
          <p:cNvPr id="19" name="Legende: mit Linie mit Akzentuierungsbalken 18">
            <a:extLst>
              <a:ext uri="{FF2B5EF4-FFF2-40B4-BE49-F238E27FC236}">
                <a16:creationId xmlns:a16="http://schemas.microsoft.com/office/drawing/2014/main" id="{328C9D18-16B6-4BF2-93B4-10B8589C0DF5}"/>
              </a:ext>
            </a:extLst>
          </p:cNvPr>
          <p:cNvSpPr/>
          <p:nvPr/>
        </p:nvSpPr>
        <p:spPr>
          <a:xfrm rot="5400000">
            <a:off x="5488445" y="4476837"/>
            <a:ext cx="2149608" cy="1964674"/>
          </a:xfrm>
          <a:prstGeom prst="accentCallout1">
            <a:avLst>
              <a:gd name="adj1" fmla="val 78409"/>
              <a:gd name="adj2" fmla="val -3"/>
              <a:gd name="adj3" fmla="val 211315"/>
              <a:gd name="adj4" fmla="val -14911"/>
            </a:avLst>
          </a:prstGeom>
          <a:solidFill>
            <a:schemeClr val="accent6">
              <a:lumMod val="75000"/>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rPr>
              <a:t>Zedekia, sein Onkel wird zum König gekrönt. Er schwört im Namen Gottes Treue zu Nebukadnezar.</a:t>
            </a:r>
          </a:p>
        </p:txBody>
      </p:sp>
      <p:sp>
        <p:nvSpPr>
          <p:cNvPr id="20" name="Rechteck 19">
            <a:extLst>
              <a:ext uri="{FF2B5EF4-FFF2-40B4-BE49-F238E27FC236}">
                <a16:creationId xmlns:a16="http://schemas.microsoft.com/office/drawing/2014/main" id="{A8AFFC52-0FC7-4052-B888-0F03B73F7A78}"/>
              </a:ext>
            </a:extLst>
          </p:cNvPr>
          <p:cNvSpPr/>
          <p:nvPr/>
        </p:nvSpPr>
        <p:spPr>
          <a:xfrm flipH="1">
            <a:off x="952499" y="2467666"/>
            <a:ext cx="12477748" cy="237600"/>
          </a:xfrm>
          <a:prstGeom prst="rect">
            <a:avLst/>
          </a:prstGeom>
          <a:gradFill flip="none" rotWithShape="1">
            <a:gsLst>
              <a:gs pos="0">
                <a:schemeClr val="bg1">
                  <a:alpha val="0"/>
                </a:schemeClr>
              </a:gs>
              <a:gs pos="93000">
                <a:srgbClr val="FFFF00"/>
              </a:gs>
              <a:gs pos="10000">
                <a:srgbClr val="FFFF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Hesekiel</a:t>
            </a:r>
          </a:p>
        </p:txBody>
      </p:sp>
      <p:sp>
        <p:nvSpPr>
          <p:cNvPr id="21" name="Legende: mit Linie mit Akzentuierungsbalken 20">
            <a:extLst>
              <a:ext uri="{FF2B5EF4-FFF2-40B4-BE49-F238E27FC236}">
                <a16:creationId xmlns:a16="http://schemas.microsoft.com/office/drawing/2014/main" id="{65413513-6E3F-4DF7-96BB-42FF0B6F92EC}"/>
              </a:ext>
            </a:extLst>
          </p:cNvPr>
          <p:cNvSpPr/>
          <p:nvPr/>
        </p:nvSpPr>
        <p:spPr>
          <a:xfrm rot="10800000" flipV="1">
            <a:off x="357673" y="1013815"/>
            <a:ext cx="3033151" cy="1220612"/>
          </a:xfrm>
          <a:prstGeom prst="accentCallout1">
            <a:avLst>
              <a:gd name="adj1" fmla="val 91694"/>
              <a:gd name="adj2" fmla="val 136"/>
              <a:gd name="adj3" fmla="val 123473"/>
              <a:gd name="adj4" fmla="val 56722"/>
            </a:avLst>
          </a:prstGeom>
          <a:solidFill>
            <a:srgbClr val="FFC000">
              <a:alpha val="56000"/>
            </a:srgbClr>
          </a:soli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dirty="0">
                <a:solidFill>
                  <a:schemeClr val="tx1"/>
                </a:solidFill>
              </a:rPr>
              <a:t>Im 8. Jahr </a:t>
            </a:r>
            <a:r>
              <a:rPr lang="de-DE" dirty="0" err="1">
                <a:solidFill>
                  <a:schemeClr val="tx1"/>
                </a:solidFill>
              </a:rPr>
              <a:t>Jojakims</a:t>
            </a:r>
            <a:r>
              <a:rPr lang="de-DE" dirty="0">
                <a:solidFill>
                  <a:schemeClr val="tx1"/>
                </a:solidFill>
              </a:rPr>
              <a:t> beginnt Hesekiel sein Wirken unter den Weggeführten in Babel</a:t>
            </a:r>
          </a:p>
        </p:txBody>
      </p:sp>
      <p:sp>
        <p:nvSpPr>
          <p:cNvPr id="22" name="Legende: mit Linie mit Akzentuierungsbalken 21">
            <a:extLst>
              <a:ext uri="{FF2B5EF4-FFF2-40B4-BE49-F238E27FC236}">
                <a16:creationId xmlns:a16="http://schemas.microsoft.com/office/drawing/2014/main" id="{2EB149E5-DABC-477B-A9AF-88B4D3B1D2B8}"/>
              </a:ext>
            </a:extLst>
          </p:cNvPr>
          <p:cNvSpPr/>
          <p:nvPr/>
        </p:nvSpPr>
        <p:spPr>
          <a:xfrm rot="5400000">
            <a:off x="7519719" y="4591862"/>
            <a:ext cx="2187372" cy="1772389"/>
          </a:xfrm>
          <a:prstGeom prst="accentCallout1">
            <a:avLst>
              <a:gd name="adj1" fmla="val 22955"/>
              <a:gd name="adj2" fmla="val -1072"/>
              <a:gd name="adj3" fmla="val 215368"/>
              <a:gd name="adj4" fmla="val -15412"/>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Zedekia </a:t>
            </a:r>
            <a:r>
              <a:rPr lang="de-DE" dirty="0">
                <a:solidFill>
                  <a:schemeClr val="tx1"/>
                </a:solidFill>
              </a:rPr>
              <a:t>hintergeht Nebukadnezar und versucht einen Bund mit Ägypten zu schließen</a:t>
            </a:r>
          </a:p>
        </p:txBody>
      </p:sp>
      <p:sp>
        <p:nvSpPr>
          <p:cNvPr id="25" name="Legende: mit Linie mit Akzentuierungsbalken 24">
            <a:extLst>
              <a:ext uri="{FF2B5EF4-FFF2-40B4-BE49-F238E27FC236}">
                <a16:creationId xmlns:a16="http://schemas.microsoft.com/office/drawing/2014/main" id="{13455317-174D-4850-AC1E-2587573FA967}"/>
              </a:ext>
            </a:extLst>
          </p:cNvPr>
          <p:cNvSpPr/>
          <p:nvPr/>
        </p:nvSpPr>
        <p:spPr>
          <a:xfrm rot="5400000">
            <a:off x="9874511" y="4216620"/>
            <a:ext cx="2149608" cy="2423876"/>
          </a:xfrm>
          <a:prstGeom prst="accentCallout1">
            <a:avLst>
              <a:gd name="adj1" fmla="val 78409"/>
              <a:gd name="adj2" fmla="val -3"/>
              <a:gd name="adj3" fmla="val 205313"/>
              <a:gd name="adj4" fmla="val -16683"/>
            </a:avLst>
          </a:prstGeom>
          <a:solidFill>
            <a:schemeClr val="accent6">
              <a:lumMod val="75000"/>
              <a:alpha val="14902"/>
            </a:scheme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Nebukadnezar</a:t>
            </a:r>
            <a:r>
              <a:rPr lang="de-DE" dirty="0">
                <a:solidFill>
                  <a:schemeClr val="tx1"/>
                </a:solidFill>
              </a:rPr>
              <a:t> belagert vom 9-11. Jahr Jerusalem. Einnahme und Zerstörung des Tempels durch </a:t>
            </a:r>
            <a:r>
              <a:rPr lang="de-DE" dirty="0" err="1">
                <a:solidFill>
                  <a:schemeClr val="tx1"/>
                </a:solidFill>
              </a:rPr>
              <a:t>Nebusaradan</a:t>
            </a:r>
            <a:r>
              <a:rPr lang="de-DE" dirty="0">
                <a:solidFill>
                  <a:schemeClr val="tx1"/>
                </a:solidFill>
              </a:rPr>
              <a:t>. </a:t>
            </a:r>
            <a:r>
              <a:rPr lang="de-DE" b="1" dirty="0">
                <a:solidFill>
                  <a:schemeClr val="tx1"/>
                </a:solidFill>
              </a:rPr>
              <a:t>3.Wegführung</a:t>
            </a:r>
          </a:p>
        </p:txBody>
      </p:sp>
    </p:spTree>
    <p:extLst>
      <p:ext uri="{BB962C8B-B14F-4D97-AF65-F5344CB8AC3E}">
        <p14:creationId xmlns:p14="http://schemas.microsoft.com/office/powerpoint/2010/main" val="3225193870"/>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20" grpId="0" animBg="1"/>
      <p:bldP spid="21" grpId="0" animBg="1"/>
      <p:bldP spid="22"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A5294-DDC1-4B6C-8DFE-B6BA24A46FC6}"/>
              </a:ext>
            </a:extLst>
          </p:cNvPr>
          <p:cNvSpPr>
            <a:spLocks noGrp="1"/>
          </p:cNvSpPr>
          <p:nvPr>
            <p:ph type="title"/>
          </p:nvPr>
        </p:nvSpPr>
        <p:spPr/>
        <p:txBody>
          <a:bodyPr/>
          <a:lstStyle/>
          <a:p>
            <a:r>
              <a:rPr lang="de-DE" dirty="0"/>
              <a:t>Lehren aus der Geschichte Judas</a:t>
            </a:r>
          </a:p>
        </p:txBody>
      </p:sp>
      <p:sp>
        <p:nvSpPr>
          <p:cNvPr id="3" name="Inhaltsplatzhalter 2">
            <a:extLst>
              <a:ext uri="{FF2B5EF4-FFF2-40B4-BE49-F238E27FC236}">
                <a16:creationId xmlns:a16="http://schemas.microsoft.com/office/drawing/2014/main" id="{7BEAE22E-F915-4874-B38F-1894A8C717D5}"/>
              </a:ext>
            </a:extLst>
          </p:cNvPr>
          <p:cNvSpPr>
            <a:spLocks noGrp="1"/>
          </p:cNvSpPr>
          <p:nvPr>
            <p:ph idx="1"/>
          </p:nvPr>
        </p:nvSpPr>
        <p:spPr/>
        <p:txBody>
          <a:bodyPr/>
          <a:lstStyle/>
          <a:p>
            <a:r>
              <a:rPr lang="de-DE" b="1" dirty="0"/>
              <a:t>Guter Rat ist teuer</a:t>
            </a:r>
          </a:p>
          <a:p>
            <a:pPr lvl="1"/>
            <a:r>
              <a:rPr lang="de-DE" b="1" dirty="0"/>
              <a:t>Spr. 24,6: </a:t>
            </a:r>
            <a:r>
              <a:rPr lang="de-DE" dirty="0"/>
              <a:t>Denn durch weise Führung gewinnst du die Schlacht und durch viele Ratgeber den Sieg.</a:t>
            </a:r>
          </a:p>
          <a:p>
            <a:pPr lvl="1"/>
            <a:r>
              <a:rPr lang="de-DE" b="1" dirty="0"/>
              <a:t>Ps. 32,8: </a:t>
            </a:r>
            <a:r>
              <a:rPr lang="de-DE" dirty="0"/>
              <a:t>Ich will dich unterweisen und dir den Weg zeigen, auf dem du wandeln sollst; ich will dir raten, mein Auge auf dich richten.</a:t>
            </a:r>
          </a:p>
          <a:p>
            <a:r>
              <a:rPr lang="de-DE" b="1" dirty="0"/>
              <a:t>Versprechen sollen eingehalten werden</a:t>
            </a:r>
          </a:p>
          <a:p>
            <a:pPr lvl="1"/>
            <a:r>
              <a:rPr lang="de-DE" b="1" dirty="0"/>
              <a:t>Mt. 5,37: </a:t>
            </a:r>
            <a:r>
              <a:rPr lang="de-DE" dirty="0"/>
              <a:t>Es sei aber eure Rede: Ja, ja! Nein, nein! Was darüber ist, das ist vom Bösen.</a:t>
            </a:r>
          </a:p>
          <a:p>
            <a:pPr lvl="1"/>
            <a:r>
              <a:rPr lang="de-DE" b="1" dirty="0"/>
              <a:t>Ps. 15,1+4: </a:t>
            </a:r>
            <a:r>
              <a:rPr lang="de-DE" dirty="0"/>
              <a:t>HERR, wer darf weilen in deinem Zelt? […] wer, wenn er etwas zu seinem Schaden geschworen hat, es dennoch hält;</a:t>
            </a:r>
          </a:p>
          <a:p>
            <a:r>
              <a:rPr lang="de-DE" b="1" dirty="0"/>
              <a:t>Sünde führt zum Tod, Buße zum ewigen Leben</a:t>
            </a:r>
          </a:p>
          <a:p>
            <a:pPr lvl="1"/>
            <a:r>
              <a:rPr lang="de-DE" b="1" dirty="0"/>
              <a:t>Rö. 6,23: </a:t>
            </a:r>
            <a:r>
              <a:rPr lang="de-DE" dirty="0"/>
              <a:t>Denn der Lohn der Sünde ist der Tod; aber die Gnadengabe Gottes ist das ewige Leben in Christus Jesus, unserem Herrn.</a:t>
            </a:r>
          </a:p>
          <a:p>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674131834"/>
      </p:ext>
    </p:extLst>
  </p:cSld>
  <p:clrMapOvr>
    <a:masterClrMapping/>
  </p:clrMapOvr>
  <mc:AlternateContent xmlns:mc="http://schemas.openxmlformats.org/markup-compatibility/2006" xmlns:p14="http://schemas.microsoft.com/office/powerpoint/2010/main">
    <mc:Choice Requires="p14">
      <p:transition spd="slow" p14:dur="50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E755CF3-FD56-4420-A9F1-48E7682356A6}"/>
              </a:ext>
            </a:extLst>
          </p:cNvPr>
          <p:cNvSpPr/>
          <p:nvPr/>
        </p:nvSpPr>
        <p:spPr>
          <a:xfrm>
            <a:off x="7886700" y="3245713"/>
            <a:ext cx="4305300" cy="720000"/>
          </a:xfrm>
          <a:prstGeom prst="rect">
            <a:avLst/>
          </a:prstGeom>
          <a:solidFill>
            <a:srgbClr val="339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2.Könige</a:t>
            </a:r>
          </a:p>
          <a:p>
            <a:pPr algn="ctr"/>
            <a:r>
              <a:rPr lang="de-DE" dirty="0"/>
              <a:t>25 Kapitel </a:t>
            </a:r>
          </a:p>
        </p:txBody>
      </p:sp>
      <p:sp>
        <p:nvSpPr>
          <p:cNvPr id="2" name="Titel 1">
            <a:extLst>
              <a:ext uri="{FF2B5EF4-FFF2-40B4-BE49-F238E27FC236}">
                <a16:creationId xmlns:a16="http://schemas.microsoft.com/office/drawing/2014/main" id="{5D0D6206-D76C-47FD-A7C9-75112009FCDD}"/>
              </a:ext>
            </a:extLst>
          </p:cNvPr>
          <p:cNvSpPr>
            <a:spLocks noGrp="1"/>
          </p:cNvSpPr>
          <p:nvPr>
            <p:ph type="title"/>
          </p:nvPr>
        </p:nvSpPr>
        <p:spPr/>
        <p:txBody>
          <a:bodyPr/>
          <a:lstStyle/>
          <a:p>
            <a:r>
              <a:rPr lang="de-DE" dirty="0"/>
              <a:t>Die Bücher der Bibel</a:t>
            </a:r>
          </a:p>
        </p:txBody>
      </p:sp>
      <p:sp>
        <p:nvSpPr>
          <p:cNvPr id="4" name="Rechteck 3">
            <a:extLst>
              <a:ext uri="{FF2B5EF4-FFF2-40B4-BE49-F238E27FC236}">
                <a16:creationId xmlns:a16="http://schemas.microsoft.com/office/drawing/2014/main" id="{DF05396D-9678-473D-AD01-4AAF6CDB95DF}"/>
              </a:ext>
            </a:extLst>
          </p:cNvPr>
          <p:cNvSpPr/>
          <p:nvPr/>
        </p:nvSpPr>
        <p:spPr>
          <a:xfrm>
            <a:off x="1496775" y="2148433"/>
            <a:ext cx="1440000" cy="36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Saul (40)</a:t>
            </a:r>
          </a:p>
        </p:txBody>
      </p:sp>
      <p:sp>
        <p:nvSpPr>
          <p:cNvPr id="5" name="Rechteck 4">
            <a:extLst>
              <a:ext uri="{FF2B5EF4-FFF2-40B4-BE49-F238E27FC236}">
                <a16:creationId xmlns:a16="http://schemas.microsoft.com/office/drawing/2014/main" id="{86190458-0B81-43BB-A84B-F0593944A2AB}"/>
              </a:ext>
            </a:extLst>
          </p:cNvPr>
          <p:cNvSpPr/>
          <p:nvPr/>
        </p:nvSpPr>
        <p:spPr>
          <a:xfrm>
            <a:off x="2936776" y="2149301"/>
            <a:ext cx="144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David (40)</a:t>
            </a:r>
          </a:p>
        </p:txBody>
      </p:sp>
      <p:sp>
        <p:nvSpPr>
          <p:cNvPr id="6" name="Rechteck 5">
            <a:extLst>
              <a:ext uri="{FF2B5EF4-FFF2-40B4-BE49-F238E27FC236}">
                <a16:creationId xmlns:a16="http://schemas.microsoft.com/office/drawing/2014/main" id="{5017DB26-E499-4EDD-951D-D63C9040FA87}"/>
              </a:ext>
            </a:extLst>
          </p:cNvPr>
          <p:cNvSpPr/>
          <p:nvPr/>
        </p:nvSpPr>
        <p:spPr>
          <a:xfrm>
            <a:off x="4383672" y="214843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Salomo (40)</a:t>
            </a:r>
          </a:p>
        </p:txBody>
      </p:sp>
      <p:sp>
        <p:nvSpPr>
          <p:cNvPr id="8" name="Rechteck 7">
            <a:extLst>
              <a:ext uri="{FF2B5EF4-FFF2-40B4-BE49-F238E27FC236}">
                <a16:creationId xmlns:a16="http://schemas.microsoft.com/office/drawing/2014/main" id="{A86474B0-A4C3-47F7-8643-012414D8E718}"/>
              </a:ext>
            </a:extLst>
          </p:cNvPr>
          <p:cNvSpPr/>
          <p:nvPr/>
        </p:nvSpPr>
        <p:spPr>
          <a:xfrm>
            <a:off x="-1609724" y="2148433"/>
            <a:ext cx="3106500" cy="360000"/>
          </a:xfrm>
          <a:prstGeom prst="rect">
            <a:avLst/>
          </a:prstGeom>
          <a:gradFill flip="none" rotWithShape="1">
            <a:gsLst>
              <a:gs pos="0">
                <a:schemeClr val="bg2">
                  <a:alpha val="0"/>
                </a:schemeClr>
              </a:gs>
              <a:gs pos="44000">
                <a:schemeClr val="accent5"/>
              </a:gs>
            </a:gsLst>
            <a:lin ang="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de-DE" dirty="0"/>
              <a:t>Samuel</a:t>
            </a:r>
          </a:p>
        </p:txBody>
      </p:sp>
      <p:sp>
        <p:nvSpPr>
          <p:cNvPr id="13" name="Rechteck 12">
            <a:extLst>
              <a:ext uri="{FF2B5EF4-FFF2-40B4-BE49-F238E27FC236}">
                <a16:creationId xmlns:a16="http://schemas.microsoft.com/office/drawing/2014/main" id="{13F89123-A4B8-487F-B0FA-7E77BE582FF4}"/>
              </a:ext>
            </a:extLst>
          </p:cNvPr>
          <p:cNvSpPr/>
          <p:nvPr/>
        </p:nvSpPr>
        <p:spPr>
          <a:xfrm>
            <a:off x="-56474" y="3245713"/>
            <a:ext cx="2993250" cy="720000"/>
          </a:xfrm>
          <a:prstGeom prst="rect">
            <a:avLst/>
          </a:prstGeom>
          <a:solidFill>
            <a:srgbClr val="FF33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ctr">
              <a:buAutoNum type="arabicPeriod"/>
            </a:pPr>
            <a:r>
              <a:rPr lang="de-DE" b="1" dirty="0"/>
              <a:t>Samuel</a:t>
            </a:r>
          </a:p>
          <a:p>
            <a:pPr algn="ctr"/>
            <a:r>
              <a:rPr lang="de-DE" dirty="0"/>
              <a:t>31 Kapitel </a:t>
            </a:r>
          </a:p>
        </p:txBody>
      </p:sp>
      <p:sp>
        <p:nvSpPr>
          <p:cNvPr id="14" name="Rechteck 13">
            <a:extLst>
              <a:ext uri="{FF2B5EF4-FFF2-40B4-BE49-F238E27FC236}">
                <a16:creationId xmlns:a16="http://schemas.microsoft.com/office/drawing/2014/main" id="{9F82217E-8D08-4B41-AF10-AB6037A09DCC}"/>
              </a:ext>
            </a:extLst>
          </p:cNvPr>
          <p:cNvSpPr/>
          <p:nvPr/>
        </p:nvSpPr>
        <p:spPr>
          <a:xfrm>
            <a:off x="2930789" y="3245713"/>
            <a:ext cx="1311011" cy="720000"/>
          </a:xfrm>
          <a:prstGeom prst="rect">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 Samuel</a:t>
            </a:r>
          </a:p>
          <a:p>
            <a:pPr algn="ctr"/>
            <a:r>
              <a:rPr lang="de-DE" dirty="0"/>
              <a:t>24 Kap.</a:t>
            </a:r>
          </a:p>
        </p:txBody>
      </p:sp>
      <p:sp>
        <p:nvSpPr>
          <p:cNvPr id="15" name="Rechteck 14">
            <a:extLst>
              <a:ext uri="{FF2B5EF4-FFF2-40B4-BE49-F238E27FC236}">
                <a16:creationId xmlns:a16="http://schemas.microsoft.com/office/drawing/2014/main" id="{793159D4-9A50-4892-8C59-9D589283152F}"/>
              </a:ext>
            </a:extLst>
          </p:cNvPr>
          <p:cNvSpPr/>
          <p:nvPr/>
        </p:nvSpPr>
        <p:spPr>
          <a:xfrm>
            <a:off x="4241800" y="3245713"/>
            <a:ext cx="3644900" cy="720000"/>
          </a:xfrm>
          <a:prstGeom prst="rect">
            <a:avLst/>
          </a:prstGeom>
          <a:solidFill>
            <a:schemeClr val="accent6">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1.Könige</a:t>
            </a:r>
          </a:p>
          <a:p>
            <a:pPr algn="ctr"/>
            <a:r>
              <a:rPr lang="de-DE" dirty="0"/>
              <a:t>22 Kapitel </a:t>
            </a:r>
          </a:p>
        </p:txBody>
      </p:sp>
      <p:sp>
        <p:nvSpPr>
          <p:cNvPr id="16" name="Rechteck 15">
            <a:extLst>
              <a:ext uri="{FF2B5EF4-FFF2-40B4-BE49-F238E27FC236}">
                <a16:creationId xmlns:a16="http://schemas.microsoft.com/office/drawing/2014/main" id="{F586CBD5-E15A-4573-984E-07809F126148}"/>
              </a:ext>
            </a:extLst>
          </p:cNvPr>
          <p:cNvSpPr/>
          <p:nvPr/>
        </p:nvSpPr>
        <p:spPr>
          <a:xfrm>
            <a:off x="2930789" y="4106442"/>
            <a:ext cx="1311011" cy="720000"/>
          </a:xfrm>
          <a:prstGeom prst="rect">
            <a:avLst/>
          </a:prstGeom>
          <a:solidFill>
            <a:srgbClr val="9966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1.Chronik</a:t>
            </a:r>
          </a:p>
          <a:p>
            <a:pPr algn="ctr"/>
            <a:r>
              <a:rPr lang="de-DE" dirty="0"/>
              <a:t>29. Kap.</a:t>
            </a:r>
          </a:p>
        </p:txBody>
      </p:sp>
      <p:sp>
        <p:nvSpPr>
          <p:cNvPr id="18" name="Rechteck 17">
            <a:extLst>
              <a:ext uri="{FF2B5EF4-FFF2-40B4-BE49-F238E27FC236}">
                <a16:creationId xmlns:a16="http://schemas.microsoft.com/office/drawing/2014/main" id="{EB139188-CBA6-4CD2-B8E5-5C4A99AA5DE8}"/>
              </a:ext>
            </a:extLst>
          </p:cNvPr>
          <p:cNvSpPr/>
          <p:nvPr/>
        </p:nvSpPr>
        <p:spPr>
          <a:xfrm>
            <a:off x="5825805" y="1954826"/>
            <a:ext cx="5194936" cy="360000"/>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b="1" dirty="0"/>
              <a:t>254 Jahre </a:t>
            </a:r>
            <a:r>
              <a:rPr lang="de-DE" dirty="0"/>
              <a:t>		Nordreich Israel (975-721)</a:t>
            </a:r>
          </a:p>
        </p:txBody>
      </p:sp>
      <p:sp>
        <p:nvSpPr>
          <p:cNvPr id="20" name="Legende: mit Linie mit Akzentuierungsbalken 19">
            <a:extLst>
              <a:ext uri="{FF2B5EF4-FFF2-40B4-BE49-F238E27FC236}">
                <a16:creationId xmlns:a16="http://schemas.microsoft.com/office/drawing/2014/main" id="{83BADD8A-7E58-40C6-8F63-DE7380FA7801}"/>
              </a:ext>
            </a:extLst>
          </p:cNvPr>
          <p:cNvSpPr/>
          <p:nvPr/>
        </p:nvSpPr>
        <p:spPr>
          <a:xfrm rot="5400000">
            <a:off x="7440534" y="286192"/>
            <a:ext cx="892332" cy="1788141"/>
          </a:xfrm>
          <a:prstGeom prst="accentCallout1">
            <a:avLst>
              <a:gd name="adj1" fmla="val 51119"/>
              <a:gd name="adj2" fmla="val 96969"/>
              <a:gd name="adj3" fmla="val 50277"/>
              <a:gd name="adj4" fmla="val 365233"/>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König Ahab</a:t>
            </a:r>
            <a:endParaRPr lang="de-DE" dirty="0">
              <a:solidFill>
                <a:schemeClr val="tx1"/>
              </a:solidFill>
            </a:endParaRPr>
          </a:p>
        </p:txBody>
      </p:sp>
      <p:sp>
        <p:nvSpPr>
          <p:cNvPr id="21" name="Rechteck 20">
            <a:extLst>
              <a:ext uri="{FF2B5EF4-FFF2-40B4-BE49-F238E27FC236}">
                <a16:creationId xmlns:a16="http://schemas.microsoft.com/office/drawing/2014/main" id="{2685CCE1-764B-448D-A3A4-6DDE9188D526}"/>
              </a:ext>
            </a:extLst>
          </p:cNvPr>
          <p:cNvSpPr/>
          <p:nvPr/>
        </p:nvSpPr>
        <p:spPr>
          <a:xfrm>
            <a:off x="4241800" y="4106442"/>
            <a:ext cx="7950200" cy="720000"/>
          </a:xfrm>
          <a:prstGeom prst="rect">
            <a:avLst/>
          </a:prstGeom>
          <a:solidFill>
            <a:srgbClr val="6666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2.Chronik (nur Juda)</a:t>
            </a:r>
          </a:p>
          <a:p>
            <a:pPr algn="ctr"/>
            <a:r>
              <a:rPr lang="de-DE" dirty="0"/>
              <a:t>36 Kapitel</a:t>
            </a:r>
          </a:p>
        </p:txBody>
      </p:sp>
      <p:sp>
        <p:nvSpPr>
          <p:cNvPr id="17" name="Rechteck 16">
            <a:extLst>
              <a:ext uri="{FF2B5EF4-FFF2-40B4-BE49-F238E27FC236}">
                <a16:creationId xmlns:a16="http://schemas.microsoft.com/office/drawing/2014/main" id="{C2D3585D-3099-4116-BB40-FB56444C3BA8}"/>
              </a:ext>
            </a:extLst>
          </p:cNvPr>
          <p:cNvSpPr/>
          <p:nvPr/>
        </p:nvSpPr>
        <p:spPr>
          <a:xfrm>
            <a:off x="5823671" y="2334388"/>
            <a:ext cx="6368329" cy="360000"/>
          </a:xfrm>
          <a:prstGeom prst="rect">
            <a:avLst/>
          </a:pr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390 Jahre	</a:t>
            </a:r>
            <a:r>
              <a:rPr lang="de-DE" dirty="0"/>
              <a:t> 		Südreich Juda (975-586)</a:t>
            </a:r>
          </a:p>
        </p:txBody>
      </p:sp>
      <p:sp>
        <p:nvSpPr>
          <p:cNvPr id="19" name="Legende: mit Linie mit Akzentuierungsbalken 18">
            <a:extLst>
              <a:ext uri="{FF2B5EF4-FFF2-40B4-BE49-F238E27FC236}">
                <a16:creationId xmlns:a16="http://schemas.microsoft.com/office/drawing/2014/main" id="{1AC64163-97EC-4B3A-A489-CE4B036272B8}"/>
              </a:ext>
            </a:extLst>
          </p:cNvPr>
          <p:cNvSpPr/>
          <p:nvPr/>
        </p:nvSpPr>
        <p:spPr>
          <a:xfrm rot="5400000">
            <a:off x="5388935" y="300252"/>
            <a:ext cx="892332" cy="1788141"/>
          </a:xfrm>
          <a:prstGeom prst="accentCallout1">
            <a:avLst>
              <a:gd name="adj1" fmla="val 51119"/>
              <a:gd name="adj2" fmla="val 96969"/>
              <a:gd name="adj3" fmla="val 50280"/>
              <a:gd name="adj4" fmla="val 222909"/>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975</a:t>
            </a:r>
            <a:r>
              <a:rPr lang="de-DE" dirty="0">
                <a:solidFill>
                  <a:schemeClr val="tx1"/>
                </a:solidFill>
              </a:rPr>
              <a:t>: Teilung des Reiches unter </a:t>
            </a:r>
            <a:r>
              <a:rPr lang="de-DE" dirty="0" err="1">
                <a:solidFill>
                  <a:schemeClr val="tx1"/>
                </a:solidFill>
              </a:rPr>
              <a:t>Rehabeam</a:t>
            </a:r>
            <a:endParaRPr lang="de-DE" dirty="0">
              <a:solidFill>
                <a:schemeClr val="tx1"/>
              </a:solidFill>
            </a:endParaRPr>
          </a:p>
        </p:txBody>
      </p:sp>
      <p:sp>
        <p:nvSpPr>
          <p:cNvPr id="26" name="Titel 1">
            <a:extLst>
              <a:ext uri="{FF2B5EF4-FFF2-40B4-BE49-F238E27FC236}">
                <a16:creationId xmlns:a16="http://schemas.microsoft.com/office/drawing/2014/main" id="{33ADE118-8BAC-4D3A-959C-64CE94E8C0F2}"/>
              </a:ext>
            </a:extLst>
          </p:cNvPr>
          <p:cNvSpPr txBox="1">
            <a:spLocks/>
          </p:cNvSpPr>
          <p:nvPr/>
        </p:nvSpPr>
        <p:spPr>
          <a:xfrm>
            <a:off x="639049" y="1640489"/>
            <a:ext cx="2751851" cy="5269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de-DE" sz="2000" dirty="0"/>
              <a:t>Das ungeteilte Reich</a:t>
            </a:r>
          </a:p>
        </p:txBody>
      </p:sp>
      <p:grpSp>
        <p:nvGrpSpPr>
          <p:cNvPr id="11" name="Gruppieren 10">
            <a:extLst>
              <a:ext uri="{FF2B5EF4-FFF2-40B4-BE49-F238E27FC236}">
                <a16:creationId xmlns:a16="http://schemas.microsoft.com/office/drawing/2014/main" id="{BD1CCF27-FF87-4D9E-93D0-9F0EECF1AA3E}"/>
              </a:ext>
            </a:extLst>
          </p:cNvPr>
          <p:cNvGrpSpPr/>
          <p:nvPr/>
        </p:nvGrpSpPr>
        <p:grpSpPr>
          <a:xfrm>
            <a:off x="4114" y="5060921"/>
            <a:ext cx="6654479" cy="1015663"/>
            <a:chOff x="2400620" y="4967171"/>
            <a:chExt cx="6654479" cy="1015663"/>
          </a:xfrm>
        </p:grpSpPr>
        <p:sp>
          <p:nvSpPr>
            <p:cNvPr id="27" name="Textfeld 26">
              <a:extLst>
                <a:ext uri="{FF2B5EF4-FFF2-40B4-BE49-F238E27FC236}">
                  <a16:creationId xmlns:a16="http://schemas.microsoft.com/office/drawing/2014/main" id="{7F6150A2-EADA-44D6-AE9B-6801CA72660A}"/>
                </a:ext>
              </a:extLst>
            </p:cNvPr>
            <p:cNvSpPr txBox="1"/>
            <p:nvPr/>
          </p:nvSpPr>
          <p:spPr>
            <a:xfrm>
              <a:off x="2400620" y="5215726"/>
              <a:ext cx="6654479" cy="584775"/>
            </a:xfrm>
            <a:prstGeom prst="rect">
              <a:avLst/>
            </a:prstGeom>
            <a:solidFill>
              <a:schemeClr val="accent6">
                <a:lumMod val="20000"/>
                <a:lumOff val="80000"/>
              </a:schemeClr>
            </a:solidFill>
          </p:spPr>
          <p:txBody>
            <a:bodyPr wrap="square" rtlCol="0">
              <a:spAutoFit/>
            </a:bodyPr>
            <a:lstStyle/>
            <a:p>
              <a:pPr algn="r"/>
              <a:r>
                <a:rPr lang="de-DE" sz="3200" dirty="0">
                  <a:latin typeface="Aharoni" panose="02010803020104030203" pitchFamily="2" charset="-79"/>
                  <a:cs typeface="Aharoni" panose="02010803020104030203" pitchFamily="2" charset="-79"/>
                </a:rPr>
                <a:t>Der Bibel</a:t>
              </a:r>
            </a:p>
          </p:txBody>
        </p:sp>
        <p:sp>
          <p:nvSpPr>
            <p:cNvPr id="10" name="Rechteck 9">
              <a:extLst>
                <a:ext uri="{FF2B5EF4-FFF2-40B4-BE49-F238E27FC236}">
                  <a16:creationId xmlns:a16="http://schemas.microsoft.com/office/drawing/2014/main" id="{E5A4B9F4-9D03-44FC-91F5-2E04673CB6A6}"/>
                </a:ext>
              </a:extLst>
            </p:cNvPr>
            <p:cNvSpPr/>
            <p:nvPr/>
          </p:nvSpPr>
          <p:spPr>
            <a:xfrm>
              <a:off x="5892541" y="4967171"/>
              <a:ext cx="1311578" cy="1015663"/>
            </a:xfrm>
            <a:prstGeom prst="rect">
              <a:avLst/>
            </a:prstGeom>
          </p:spPr>
          <p:txBody>
            <a:bodyPr wrap="none">
              <a:spAutoFit/>
            </a:bodyPr>
            <a:lstStyle/>
            <a:p>
              <a:r>
                <a:rPr lang="de-DE" sz="6000" dirty="0">
                  <a:latin typeface="Aharoni" panose="02010803020104030203" pitchFamily="2" charset="-79"/>
                  <a:cs typeface="Aharoni" panose="02010803020104030203" pitchFamily="2" charset="-79"/>
                </a:rPr>
                <a:t>15%</a:t>
              </a:r>
              <a:endParaRPr lang="de-DE" sz="6000" dirty="0"/>
            </a:p>
          </p:txBody>
        </p:sp>
      </p:grpSp>
      <p:grpSp>
        <p:nvGrpSpPr>
          <p:cNvPr id="9" name="Gruppieren 8">
            <a:extLst>
              <a:ext uri="{FF2B5EF4-FFF2-40B4-BE49-F238E27FC236}">
                <a16:creationId xmlns:a16="http://schemas.microsoft.com/office/drawing/2014/main" id="{16F8C6AF-186C-4D07-8DA2-CBCDCA76EBD8}"/>
              </a:ext>
            </a:extLst>
          </p:cNvPr>
          <p:cNvGrpSpPr/>
          <p:nvPr/>
        </p:nvGrpSpPr>
        <p:grpSpPr>
          <a:xfrm>
            <a:off x="765294" y="5061863"/>
            <a:ext cx="1080000" cy="1480110"/>
            <a:chOff x="360151" y="4826442"/>
            <a:chExt cx="1080000" cy="1480110"/>
          </a:xfrm>
        </p:grpSpPr>
        <p:sp>
          <p:nvSpPr>
            <p:cNvPr id="3" name="Halbbogen 2">
              <a:extLst>
                <a:ext uri="{FF2B5EF4-FFF2-40B4-BE49-F238E27FC236}">
                  <a16:creationId xmlns:a16="http://schemas.microsoft.com/office/drawing/2014/main" id="{E6C3BD6F-DAF7-461A-8216-70BE43C139CF}"/>
                </a:ext>
              </a:extLst>
            </p:cNvPr>
            <p:cNvSpPr/>
            <p:nvPr/>
          </p:nvSpPr>
          <p:spPr>
            <a:xfrm>
              <a:off x="360151" y="4826442"/>
              <a:ext cx="1080000" cy="1080000"/>
            </a:xfrm>
            <a:prstGeom prst="blockArc">
              <a:avLst>
                <a:gd name="adj1" fmla="val 2161642"/>
                <a:gd name="adj2" fmla="val 21374896"/>
                <a:gd name="adj3" fmla="val 869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solidFill>
                    <a:schemeClr val="tx1"/>
                  </a:solidFill>
                  <a:latin typeface="Aharoni" panose="02010803020104030203" pitchFamily="2" charset="-79"/>
                  <a:cs typeface="Aharoni" panose="02010803020104030203" pitchFamily="2" charset="-79"/>
                </a:rPr>
                <a:t>167 </a:t>
              </a:r>
            </a:p>
          </p:txBody>
        </p:sp>
        <p:sp>
          <p:nvSpPr>
            <p:cNvPr id="7" name="Textfeld 6">
              <a:extLst>
                <a:ext uri="{FF2B5EF4-FFF2-40B4-BE49-F238E27FC236}">
                  <a16:creationId xmlns:a16="http://schemas.microsoft.com/office/drawing/2014/main" id="{14DC2D5C-7B57-4185-9D20-994F86F3D835}"/>
                </a:ext>
              </a:extLst>
            </p:cNvPr>
            <p:cNvSpPr txBox="1"/>
            <p:nvPr/>
          </p:nvSpPr>
          <p:spPr>
            <a:xfrm>
              <a:off x="360151" y="5906442"/>
              <a:ext cx="1051891" cy="400110"/>
            </a:xfrm>
            <a:prstGeom prst="rect">
              <a:avLst/>
            </a:prstGeom>
            <a:noFill/>
          </p:spPr>
          <p:txBody>
            <a:bodyPr wrap="none" rtlCol="0">
              <a:spAutoFit/>
            </a:bodyPr>
            <a:lstStyle/>
            <a:p>
              <a:pPr algn="ctr"/>
              <a:r>
                <a:rPr lang="de-DE" sz="2000" dirty="0">
                  <a:latin typeface="Aharoni" panose="02010803020104030203" pitchFamily="2" charset="-79"/>
                  <a:cs typeface="Aharoni" panose="02010803020104030203" pitchFamily="2" charset="-79"/>
                </a:rPr>
                <a:t>Kapitel</a:t>
              </a:r>
            </a:p>
          </p:txBody>
        </p:sp>
      </p:grpSp>
      <p:grpSp>
        <p:nvGrpSpPr>
          <p:cNvPr id="23" name="Gruppieren 22">
            <a:extLst>
              <a:ext uri="{FF2B5EF4-FFF2-40B4-BE49-F238E27FC236}">
                <a16:creationId xmlns:a16="http://schemas.microsoft.com/office/drawing/2014/main" id="{7A4D5802-6FF8-402B-AA8A-73774EA129C9}"/>
              </a:ext>
            </a:extLst>
          </p:cNvPr>
          <p:cNvGrpSpPr/>
          <p:nvPr/>
        </p:nvGrpSpPr>
        <p:grpSpPr>
          <a:xfrm>
            <a:off x="2167166" y="5061863"/>
            <a:ext cx="1080000" cy="1480110"/>
            <a:chOff x="360151" y="4826442"/>
            <a:chExt cx="1080000" cy="1480110"/>
          </a:xfrm>
        </p:grpSpPr>
        <p:sp>
          <p:nvSpPr>
            <p:cNvPr id="24" name="Halbbogen 23">
              <a:extLst>
                <a:ext uri="{FF2B5EF4-FFF2-40B4-BE49-F238E27FC236}">
                  <a16:creationId xmlns:a16="http://schemas.microsoft.com/office/drawing/2014/main" id="{CC3B9E71-56DE-4B1E-B99E-588D7AEA937E}"/>
                </a:ext>
              </a:extLst>
            </p:cNvPr>
            <p:cNvSpPr/>
            <p:nvPr/>
          </p:nvSpPr>
          <p:spPr>
            <a:xfrm>
              <a:off x="360151" y="4826442"/>
              <a:ext cx="1080000" cy="1080000"/>
            </a:xfrm>
            <a:prstGeom prst="blockArc">
              <a:avLst>
                <a:gd name="adj1" fmla="val 2161642"/>
                <a:gd name="adj2" fmla="val 21374896"/>
                <a:gd name="adj3" fmla="val 8695"/>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Aharoni" panose="02010803020104030203" pitchFamily="2" charset="-79"/>
                  <a:cs typeface="Aharoni" panose="02010803020104030203" pitchFamily="2" charset="-79"/>
                </a:rPr>
                <a:t>4798 </a:t>
              </a:r>
            </a:p>
          </p:txBody>
        </p:sp>
        <p:sp>
          <p:nvSpPr>
            <p:cNvPr id="25" name="Textfeld 24">
              <a:extLst>
                <a:ext uri="{FF2B5EF4-FFF2-40B4-BE49-F238E27FC236}">
                  <a16:creationId xmlns:a16="http://schemas.microsoft.com/office/drawing/2014/main" id="{BB75935D-4791-414C-B1F5-AA5DE9E14F18}"/>
                </a:ext>
              </a:extLst>
            </p:cNvPr>
            <p:cNvSpPr txBox="1"/>
            <p:nvPr/>
          </p:nvSpPr>
          <p:spPr>
            <a:xfrm>
              <a:off x="445912" y="5906442"/>
              <a:ext cx="880369" cy="400110"/>
            </a:xfrm>
            <a:prstGeom prst="rect">
              <a:avLst/>
            </a:prstGeom>
            <a:noFill/>
          </p:spPr>
          <p:txBody>
            <a:bodyPr wrap="none" rtlCol="0">
              <a:spAutoFit/>
            </a:bodyPr>
            <a:lstStyle/>
            <a:p>
              <a:pPr algn="ctr"/>
              <a:r>
                <a:rPr lang="de-DE" sz="2000" dirty="0">
                  <a:latin typeface="Aharoni" panose="02010803020104030203" pitchFamily="2" charset="-79"/>
                  <a:cs typeface="Aharoni" panose="02010803020104030203" pitchFamily="2" charset="-79"/>
                </a:rPr>
                <a:t>Verse</a:t>
              </a:r>
            </a:p>
          </p:txBody>
        </p:sp>
      </p:grpSp>
      <p:grpSp>
        <p:nvGrpSpPr>
          <p:cNvPr id="31" name="Gruppieren 30">
            <a:extLst>
              <a:ext uri="{FF2B5EF4-FFF2-40B4-BE49-F238E27FC236}">
                <a16:creationId xmlns:a16="http://schemas.microsoft.com/office/drawing/2014/main" id="{0AC2F2C3-05B1-484A-91D7-920B5305ADA4}"/>
              </a:ext>
            </a:extLst>
          </p:cNvPr>
          <p:cNvGrpSpPr/>
          <p:nvPr/>
        </p:nvGrpSpPr>
        <p:grpSpPr>
          <a:xfrm>
            <a:off x="6992629" y="5020049"/>
            <a:ext cx="5199371" cy="1015663"/>
            <a:chOff x="3855728" y="4967171"/>
            <a:chExt cx="5199371" cy="1015663"/>
          </a:xfrm>
        </p:grpSpPr>
        <p:sp>
          <p:nvSpPr>
            <p:cNvPr id="32" name="Textfeld 31">
              <a:extLst>
                <a:ext uri="{FF2B5EF4-FFF2-40B4-BE49-F238E27FC236}">
                  <a16:creationId xmlns:a16="http://schemas.microsoft.com/office/drawing/2014/main" id="{6CE554C4-3FFE-4B20-89FB-CC6B4FAA4DA6}"/>
                </a:ext>
              </a:extLst>
            </p:cNvPr>
            <p:cNvSpPr txBox="1"/>
            <p:nvPr/>
          </p:nvSpPr>
          <p:spPr>
            <a:xfrm>
              <a:off x="3855728" y="5215726"/>
              <a:ext cx="5199371" cy="584775"/>
            </a:xfrm>
            <a:prstGeom prst="rect">
              <a:avLst/>
            </a:prstGeom>
            <a:solidFill>
              <a:schemeClr val="accent6">
                <a:lumMod val="20000"/>
                <a:lumOff val="80000"/>
              </a:schemeClr>
            </a:solidFill>
          </p:spPr>
          <p:txBody>
            <a:bodyPr wrap="square" rtlCol="0">
              <a:spAutoFit/>
            </a:bodyPr>
            <a:lstStyle/>
            <a:p>
              <a:pPr algn="r"/>
              <a:r>
                <a:rPr lang="de-DE" sz="3200" dirty="0">
                  <a:latin typeface="Aharoni" panose="02010803020104030203" pitchFamily="2" charset="-79"/>
                  <a:cs typeface="Aharoni" panose="02010803020104030203" pitchFamily="2" charset="-79"/>
                </a:rPr>
                <a:t>Von David</a:t>
              </a:r>
            </a:p>
          </p:txBody>
        </p:sp>
        <p:sp>
          <p:nvSpPr>
            <p:cNvPr id="33" name="Rechteck 32">
              <a:extLst>
                <a:ext uri="{FF2B5EF4-FFF2-40B4-BE49-F238E27FC236}">
                  <a16:creationId xmlns:a16="http://schemas.microsoft.com/office/drawing/2014/main" id="{91ED0DD6-51A5-4351-AB62-0FA86D9935D5}"/>
                </a:ext>
              </a:extLst>
            </p:cNvPr>
            <p:cNvSpPr/>
            <p:nvPr/>
          </p:nvSpPr>
          <p:spPr>
            <a:xfrm>
              <a:off x="5892541" y="4967171"/>
              <a:ext cx="184731" cy="1015663"/>
            </a:xfrm>
            <a:prstGeom prst="rect">
              <a:avLst/>
            </a:prstGeom>
          </p:spPr>
          <p:txBody>
            <a:bodyPr wrap="none">
              <a:spAutoFit/>
            </a:bodyPr>
            <a:lstStyle/>
            <a:p>
              <a:endParaRPr lang="de-DE" sz="6000" dirty="0"/>
            </a:p>
          </p:txBody>
        </p:sp>
      </p:grpSp>
      <p:grpSp>
        <p:nvGrpSpPr>
          <p:cNvPr id="34" name="Gruppieren 33">
            <a:extLst>
              <a:ext uri="{FF2B5EF4-FFF2-40B4-BE49-F238E27FC236}">
                <a16:creationId xmlns:a16="http://schemas.microsoft.com/office/drawing/2014/main" id="{0A98E306-B470-4E64-815F-C259AA327F90}"/>
              </a:ext>
            </a:extLst>
          </p:cNvPr>
          <p:cNvGrpSpPr/>
          <p:nvPr/>
        </p:nvGrpSpPr>
        <p:grpSpPr>
          <a:xfrm>
            <a:off x="7391209" y="5020049"/>
            <a:ext cx="1080000" cy="1480110"/>
            <a:chOff x="360151" y="4826442"/>
            <a:chExt cx="1080000" cy="1480110"/>
          </a:xfrm>
        </p:grpSpPr>
        <p:sp>
          <p:nvSpPr>
            <p:cNvPr id="35" name="Halbbogen 34">
              <a:extLst>
                <a:ext uri="{FF2B5EF4-FFF2-40B4-BE49-F238E27FC236}">
                  <a16:creationId xmlns:a16="http://schemas.microsoft.com/office/drawing/2014/main" id="{07B179C6-AE30-4B0D-8B48-49176C23EE5F}"/>
                </a:ext>
              </a:extLst>
            </p:cNvPr>
            <p:cNvSpPr/>
            <p:nvPr/>
          </p:nvSpPr>
          <p:spPr>
            <a:xfrm>
              <a:off x="360151" y="4826442"/>
              <a:ext cx="1080000" cy="1080000"/>
            </a:xfrm>
            <a:prstGeom prst="blockArc">
              <a:avLst>
                <a:gd name="adj1" fmla="val 2161642"/>
                <a:gd name="adj2" fmla="val 21374896"/>
                <a:gd name="adj3" fmla="val 8695"/>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solidFill>
                    <a:schemeClr val="tx1"/>
                  </a:solidFill>
                  <a:latin typeface="Aharoni" panose="02010803020104030203" pitchFamily="2" charset="-79"/>
                  <a:cs typeface="Aharoni" panose="02010803020104030203" pitchFamily="2" charset="-79"/>
                </a:rPr>
                <a:t>68 </a:t>
              </a:r>
            </a:p>
          </p:txBody>
        </p:sp>
        <p:sp>
          <p:nvSpPr>
            <p:cNvPr id="36" name="Textfeld 35">
              <a:extLst>
                <a:ext uri="{FF2B5EF4-FFF2-40B4-BE49-F238E27FC236}">
                  <a16:creationId xmlns:a16="http://schemas.microsoft.com/office/drawing/2014/main" id="{C0D0163B-5141-4DE2-AEF7-74D040F9BDD5}"/>
                </a:ext>
              </a:extLst>
            </p:cNvPr>
            <p:cNvSpPr txBox="1"/>
            <p:nvPr/>
          </p:nvSpPr>
          <p:spPr>
            <a:xfrm>
              <a:off x="360151" y="5906442"/>
              <a:ext cx="1051891" cy="400110"/>
            </a:xfrm>
            <a:prstGeom prst="rect">
              <a:avLst/>
            </a:prstGeom>
            <a:noFill/>
          </p:spPr>
          <p:txBody>
            <a:bodyPr wrap="none" rtlCol="0">
              <a:spAutoFit/>
            </a:bodyPr>
            <a:lstStyle/>
            <a:p>
              <a:pPr algn="ctr"/>
              <a:r>
                <a:rPr lang="de-DE" sz="2000" dirty="0">
                  <a:latin typeface="Aharoni" panose="02010803020104030203" pitchFamily="2" charset="-79"/>
                  <a:cs typeface="Aharoni" panose="02010803020104030203" pitchFamily="2" charset="-79"/>
                </a:rPr>
                <a:t>Kapitel</a:t>
              </a:r>
            </a:p>
          </p:txBody>
        </p:sp>
      </p:grpSp>
      <p:sp>
        <p:nvSpPr>
          <p:cNvPr id="38" name="Halbbogen 37">
            <a:extLst>
              <a:ext uri="{FF2B5EF4-FFF2-40B4-BE49-F238E27FC236}">
                <a16:creationId xmlns:a16="http://schemas.microsoft.com/office/drawing/2014/main" id="{BE9DB542-6B88-4735-9F28-A150E9A6F778}"/>
              </a:ext>
            </a:extLst>
          </p:cNvPr>
          <p:cNvSpPr/>
          <p:nvPr/>
        </p:nvSpPr>
        <p:spPr>
          <a:xfrm>
            <a:off x="8869789" y="5020049"/>
            <a:ext cx="1080000" cy="1080000"/>
          </a:xfrm>
          <a:prstGeom prst="blockArc">
            <a:avLst>
              <a:gd name="adj1" fmla="val 7738981"/>
              <a:gd name="adj2" fmla="val 21374896"/>
              <a:gd name="adj3" fmla="val 8695"/>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Aharoni" panose="02010803020104030203" pitchFamily="2" charset="-79"/>
                <a:cs typeface="Aharoni" panose="02010803020104030203" pitchFamily="2" charset="-79"/>
              </a:rPr>
              <a:t>40% </a:t>
            </a:r>
          </a:p>
        </p:txBody>
      </p:sp>
    </p:spTree>
    <p:extLst>
      <p:ext uri="{BB962C8B-B14F-4D97-AF65-F5344CB8AC3E}">
        <p14:creationId xmlns:p14="http://schemas.microsoft.com/office/powerpoint/2010/main" val="2953920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4" grpId="0" animBg="1"/>
      <p:bldP spid="15" grpId="0" animBg="1"/>
      <p:bldP spid="16" grpId="0" animBg="1"/>
      <p:bldP spid="20" grpId="0" animBg="1"/>
      <p:bldP spid="21"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2D0D8-92FD-41B8-A230-CA50A6892FBC}"/>
              </a:ext>
            </a:extLst>
          </p:cNvPr>
          <p:cNvSpPr>
            <a:spLocks noGrp="1"/>
          </p:cNvSpPr>
          <p:nvPr>
            <p:ph type="title"/>
          </p:nvPr>
        </p:nvSpPr>
        <p:spPr/>
        <p:txBody>
          <a:bodyPr/>
          <a:lstStyle/>
          <a:p>
            <a:r>
              <a:rPr lang="de-DE" dirty="0"/>
              <a:t>Woher kommen die Jahreszahlen?</a:t>
            </a:r>
          </a:p>
        </p:txBody>
      </p:sp>
      <p:sp>
        <p:nvSpPr>
          <p:cNvPr id="3" name="Inhaltsplatzhalter 2">
            <a:extLst>
              <a:ext uri="{FF2B5EF4-FFF2-40B4-BE49-F238E27FC236}">
                <a16:creationId xmlns:a16="http://schemas.microsoft.com/office/drawing/2014/main" id="{229B4DF7-077C-4A70-9AB2-CCBC5365E3C0}"/>
              </a:ext>
            </a:extLst>
          </p:cNvPr>
          <p:cNvSpPr>
            <a:spLocks noGrp="1"/>
          </p:cNvSpPr>
          <p:nvPr>
            <p:ph idx="1"/>
          </p:nvPr>
        </p:nvSpPr>
        <p:spPr>
          <a:xfrm>
            <a:off x="705113" y="1059543"/>
            <a:ext cx="10862773" cy="3091543"/>
          </a:xfrm>
        </p:spPr>
        <p:txBody>
          <a:bodyPr/>
          <a:lstStyle/>
          <a:p>
            <a:r>
              <a:rPr lang="de-DE" dirty="0"/>
              <a:t>Welche Verbindungen gibt es?</a:t>
            </a:r>
          </a:p>
          <a:p>
            <a:pPr lvl="1"/>
            <a:r>
              <a:rPr lang="de-DE" b="1" dirty="0"/>
              <a:t>2.Könige 25,8: </a:t>
            </a:r>
          </a:p>
          <a:p>
            <a:pPr lvl="1"/>
            <a:r>
              <a:rPr lang="de-DE" dirty="0"/>
              <a:t>Die Babylonischen Könige</a:t>
            </a:r>
          </a:p>
          <a:p>
            <a:pPr lvl="1"/>
            <a:r>
              <a:rPr lang="de-DE" dirty="0"/>
              <a:t>Durch genau geschilderter astronomische Konstellationen (Sonnenfinsternis, Mondfinsternis) kann die Jahreszahl errechnet werden.</a:t>
            </a:r>
          </a:p>
          <a:p>
            <a:r>
              <a:rPr lang="de-DE" dirty="0"/>
              <a:t>Von 586 v.Chr. wird die gesamte biblische Chronologie aufgerollt.</a:t>
            </a:r>
          </a:p>
        </p:txBody>
      </p:sp>
      <p:sp>
        <p:nvSpPr>
          <p:cNvPr id="10" name="Rechteck 9">
            <a:extLst>
              <a:ext uri="{FF2B5EF4-FFF2-40B4-BE49-F238E27FC236}">
                <a16:creationId xmlns:a16="http://schemas.microsoft.com/office/drawing/2014/main" id="{B7A59627-9103-4F01-86FD-BA0465CA66F3}"/>
              </a:ext>
            </a:extLst>
          </p:cNvPr>
          <p:cNvSpPr/>
          <p:nvPr/>
        </p:nvSpPr>
        <p:spPr>
          <a:xfrm>
            <a:off x="8940801" y="4460933"/>
            <a:ext cx="3251200" cy="360000"/>
          </a:xfrm>
          <a:prstGeom prst="rect">
            <a:avLst/>
          </a:prstGeom>
          <a:gradFill flip="none" rotWithShape="1">
            <a:gsLst>
              <a:gs pos="0">
                <a:srgbClr val="FF6900">
                  <a:alpha val="0"/>
                </a:srgbClr>
              </a:gs>
              <a:gs pos="71000">
                <a:srgbClr val="FF6900">
                  <a:alpha val="0"/>
                </a:srgbClr>
              </a:gs>
              <a:gs pos="19000">
                <a:srgbClr val="FF6900">
                  <a:alpha val="0"/>
                </a:srgbClr>
              </a:gs>
              <a:gs pos="7000">
                <a:srgbClr val="FF6900"/>
              </a:gs>
              <a:gs pos="86000">
                <a:srgbClr val="FF6900"/>
              </a:gs>
              <a:gs pos="100000">
                <a:srgbClr val="FF6900"/>
              </a:gs>
            </a:gsLst>
            <a:lin ang="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dirty="0">
                <a:solidFill>
                  <a:schemeClr val="tx1"/>
                </a:solidFill>
              </a:rPr>
              <a:t>Babylonier</a:t>
            </a:r>
          </a:p>
        </p:txBody>
      </p:sp>
      <p:sp>
        <p:nvSpPr>
          <p:cNvPr id="7" name="Rechteck 6">
            <a:extLst>
              <a:ext uri="{FF2B5EF4-FFF2-40B4-BE49-F238E27FC236}">
                <a16:creationId xmlns:a16="http://schemas.microsoft.com/office/drawing/2014/main" id="{70A6CBDB-2C27-49A8-82D4-4F21546986FA}"/>
              </a:ext>
            </a:extLst>
          </p:cNvPr>
          <p:cNvSpPr/>
          <p:nvPr/>
        </p:nvSpPr>
        <p:spPr>
          <a:xfrm>
            <a:off x="1176000" y="4453694"/>
            <a:ext cx="2592000" cy="739561"/>
          </a:xfrm>
          <a:prstGeom prst="rect">
            <a:avLst/>
          </a:prstGeom>
          <a:ln>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b="1" dirty="0"/>
              <a:t>120 Jahre </a:t>
            </a:r>
            <a:r>
              <a:rPr lang="de-DE" dirty="0"/>
              <a:t>Ungeteiltes Reich (1096-975)</a:t>
            </a:r>
          </a:p>
        </p:txBody>
      </p:sp>
      <p:sp>
        <p:nvSpPr>
          <p:cNvPr id="8" name="Rechteck 7">
            <a:extLst>
              <a:ext uri="{FF2B5EF4-FFF2-40B4-BE49-F238E27FC236}">
                <a16:creationId xmlns:a16="http://schemas.microsoft.com/office/drawing/2014/main" id="{3193518F-28C1-4B8C-8CF6-A93DF0D0FB71}"/>
              </a:ext>
            </a:extLst>
          </p:cNvPr>
          <p:cNvSpPr/>
          <p:nvPr/>
        </p:nvSpPr>
        <p:spPr>
          <a:xfrm>
            <a:off x="3768001" y="4453693"/>
            <a:ext cx="5472000" cy="360000"/>
          </a:xfrm>
          <a:prstGeom prst="rect">
            <a:avLst/>
          </a:prstGeom>
          <a:ln>
            <a:solidFill>
              <a:schemeClr val="tx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b="1" dirty="0"/>
              <a:t>	254 Jahre </a:t>
            </a:r>
            <a:r>
              <a:rPr lang="de-DE" dirty="0"/>
              <a:t>		Nordreich Israel (975-721)</a:t>
            </a:r>
          </a:p>
        </p:txBody>
      </p:sp>
      <p:sp>
        <p:nvSpPr>
          <p:cNvPr id="9" name="Rechteck 8">
            <a:extLst>
              <a:ext uri="{FF2B5EF4-FFF2-40B4-BE49-F238E27FC236}">
                <a16:creationId xmlns:a16="http://schemas.microsoft.com/office/drawing/2014/main" id="{164A3942-2758-4653-A7FF-B3D44583367C}"/>
              </a:ext>
            </a:extLst>
          </p:cNvPr>
          <p:cNvSpPr/>
          <p:nvPr/>
        </p:nvSpPr>
        <p:spPr>
          <a:xfrm>
            <a:off x="3768000" y="4833255"/>
            <a:ext cx="8424000" cy="360000"/>
          </a:xfrm>
          <a:prstGeom prst="rect">
            <a:avLst/>
          </a:prstGeom>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	390 Jahre</a:t>
            </a:r>
            <a:r>
              <a:rPr lang="de-DE" dirty="0"/>
              <a:t> 		Südreich Juda (975-586)</a:t>
            </a:r>
          </a:p>
        </p:txBody>
      </p:sp>
      <p:sp>
        <p:nvSpPr>
          <p:cNvPr id="11" name="Rechteck 10">
            <a:extLst>
              <a:ext uri="{FF2B5EF4-FFF2-40B4-BE49-F238E27FC236}">
                <a16:creationId xmlns:a16="http://schemas.microsoft.com/office/drawing/2014/main" id="{E0221209-198D-4225-8000-CE65C01C531C}"/>
              </a:ext>
            </a:extLst>
          </p:cNvPr>
          <p:cNvSpPr/>
          <p:nvPr/>
        </p:nvSpPr>
        <p:spPr>
          <a:xfrm>
            <a:off x="0" y="4453693"/>
            <a:ext cx="1176000" cy="739561"/>
          </a:xfrm>
          <a:prstGeom prst="rect">
            <a:avLst/>
          </a:prstGeom>
          <a:solidFill>
            <a:srgbClr val="FF6600"/>
          </a:solidFill>
          <a:ln>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b="1" dirty="0"/>
              <a:t>Richter + Samuel</a:t>
            </a:r>
            <a:endParaRPr lang="de-DE" dirty="0"/>
          </a:p>
        </p:txBody>
      </p:sp>
    </p:spTree>
    <p:extLst>
      <p:ext uri="{BB962C8B-B14F-4D97-AF65-F5344CB8AC3E}">
        <p14:creationId xmlns:p14="http://schemas.microsoft.com/office/powerpoint/2010/main" val="165328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DE7ED5A-8176-46F1-BB58-263A660EB5D5}"/>
              </a:ext>
            </a:extLst>
          </p:cNvPr>
          <p:cNvSpPr/>
          <p:nvPr/>
        </p:nvSpPr>
        <p:spPr>
          <a:xfrm>
            <a:off x="-1" y="4288872"/>
            <a:ext cx="12219647" cy="432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825B6362-FE8A-40B5-999F-BB612F7D12C3}"/>
              </a:ext>
            </a:extLst>
          </p:cNvPr>
          <p:cNvSpPr/>
          <p:nvPr/>
        </p:nvSpPr>
        <p:spPr>
          <a:xfrm>
            <a:off x="-27647" y="3691512"/>
            <a:ext cx="12219647" cy="432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D0D6206-D76C-47FD-A7C9-75112009FCDD}"/>
              </a:ext>
            </a:extLst>
          </p:cNvPr>
          <p:cNvSpPr>
            <a:spLocks noGrp="1"/>
          </p:cNvSpPr>
          <p:nvPr>
            <p:ph type="title"/>
          </p:nvPr>
        </p:nvSpPr>
        <p:spPr/>
        <p:txBody>
          <a:bodyPr/>
          <a:lstStyle/>
          <a:p>
            <a:r>
              <a:rPr lang="de-DE" dirty="0"/>
              <a:t>Welche Völker waren eine Bedrohung?</a:t>
            </a:r>
          </a:p>
        </p:txBody>
      </p:sp>
      <p:sp>
        <p:nvSpPr>
          <p:cNvPr id="4" name="Rechteck 3">
            <a:extLst>
              <a:ext uri="{FF2B5EF4-FFF2-40B4-BE49-F238E27FC236}">
                <a16:creationId xmlns:a16="http://schemas.microsoft.com/office/drawing/2014/main" id="{DF05396D-9678-473D-AD01-4AAF6CDB95DF}"/>
              </a:ext>
            </a:extLst>
          </p:cNvPr>
          <p:cNvSpPr/>
          <p:nvPr/>
        </p:nvSpPr>
        <p:spPr>
          <a:xfrm>
            <a:off x="1176000" y="4874895"/>
            <a:ext cx="2592000" cy="739561"/>
          </a:xfrm>
          <a:prstGeom prst="rect">
            <a:avLst/>
          </a:prstGeom>
          <a:ln>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b="1" dirty="0"/>
              <a:t>120 Jahre </a:t>
            </a:r>
            <a:r>
              <a:rPr lang="de-DE" dirty="0"/>
              <a:t>Ungeteiltes Reich (1096-975)</a:t>
            </a:r>
          </a:p>
        </p:txBody>
      </p:sp>
      <p:sp>
        <p:nvSpPr>
          <p:cNvPr id="9" name="Rechteck 8">
            <a:extLst>
              <a:ext uri="{FF2B5EF4-FFF2-40B4-BE49-F238E27FC236}">
                <a16:creationId xmlns:a16="http://schemas.microsoft.com/office/drawing/2014/main" id="{12B91C95-0FDD-4328-9C59-E944DA759BF9}"/>
              </a:ext>
            </a:extLst>
          </p:cNvPr>
          <p:cNvSpPr/>
          <p:nvPr/>
        </p:nvSpPr>
        <p:spPr>
          <a:xfrm>
            <a:off x="-174169" y="3684227"/>
            <a:ext cx="3238500" cy="432000"/>
          </a:xfrm>
          <a:prstGeom prst="rect">
            <a:avLst/>
          </a:prstGeom>
          <a:gradFill flip="none" rotWithShape="1">
            <a:gsLst>
              <a:gs pos="100000">
                <a:schemeClr val="accent1">
                  <a:alpha val="0"/>
                </a:schemeClr>
              </a:gs>
              <a:gs pos="73451">
                <a:schemeClr val="accent1"/>
              </a:gs>
              <a:gs pos="0">
                <a:schemeClr val="bg1">
                  <a:alpha val="0"/>
                </a:schemeClr>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Ammoniter</a:t>
            </a:r>
          </a:p>
        </p:txBody>
      </p:sp>
      <p:sp>
        <p:nvSpPr>
          <p:cNvPr id="12" name="Rechteck 11">
            <a:extLst>
              <a:ext uri="{FF2B5EF4-FFF2-40B4-BE49-F238E27FC236}">
                <a16:creationId xmlns:a16="http://schemas.microsoft.com/office/drawing/2014/main" id="{BB840BB6-5AAB-4CFE-9943-AE959D811AF2}"/>
              </a:ext>
            </a:extLst>
          </p:cNvPr>
          <p:cNvSpPr/>
          <p:nvPr/>
        </p:nvSpPr>
        <p:spPr>
          <a:xfrm>
            <a:off x="0" y="4288873"/>
            <a:ext cx="3534090" cy="432000"/>
          </a:xfrm>
          <a:prstGeom prst="rect">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Philister</a:t>
            </a:r>
          </a:p>
        </p:txBody>
      </p:sp>
      <p:sp>
        <p:nvSpPr>
          <p:cNvPr id="19" name="Rechteck 18">
            <a:extLst>
              <a:ext uri="{FF2B5EF4-FFF2-40B4-BE49-F238E27FC236}">
                <a16:creationId xmlns:a16="http://schemas.microsoft.com/office/drawing/2014/main" id="{E24FC86B-8549-4A6E-9D2C-3EEE5CFCE3BE}"/>
              </a:ext>
            </a:extLst>
          </p:cNvPr>
          <p:cNvSpPr/>
          <p:nvPr/>
        </p:nvSpPr>
        <p:spPr>
          <a:xfrm>
            <a:off x="-27647" y="3110085"/>
            <a:ext cx="12219647" cy="432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418C4621-1AEF-4D01-97B5-6724FF9FB6B8}"/>
              </a:ext>
            </a:extLst>
          </p:cNvPr>
          <p:cNvSpPr/>
          <p:nvPr/>
        </p:nvSpPr>
        <p:spPr>
          <a:xfrm>
            <a:off x="-27647" y="2529671"/>
            <a:ext cx="12219647" cy="432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A6293E1E-2349-48B3-9DC0-B3C854AD2BBC}"/>
              </a:ext>
            </a:extLst>
          </p:cNvPr>
          <p:cNvSpPr/>
          <p:nvPr/>
        </p:nvSpPr>
        <p:spPr>
          <a:xfrm>
            <a:off x="-27647" y="1948244"/>
            <a:ext cx="12219647" cy="432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8A5CBB76-B8B7-4DD2-86B0-61F00D95A932}"/>
              </a:ext>
            </a:extLst>
          </p:cNvPr>
          <p:cNvSpPr/>
          <p:nvPr/>
        </p:nvSpPr>
        <p:spPr>
          <a:xfrm>
            <a:off x="-27648" y="1427228"/>
            <a:ext cx="12219647" cy="432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EB139188-CBA6-4CD2-B8E5-5C4A99AA5DE8}"/>
              </a:ext>
            </a:extLst>
          </p:cNvPr>
          <p:cNvSpPr/>
          <p:nvPr/>
        </p:nvSpPr>
        <p:spPr>
          <a:xfrm>
            <a:off x="3768001" y="4874894"/>
            <a:ext cx="5472000" cy="360000"/>
          </a:xfrm>
          <a:prstGeom prst="rect">
            <a:avLst/>
          </a:prstGeom>
          <a:ln>
            <a:solidFill>
              <a:schemeClr val="tx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b="1" dirty="0"/>
              <a:t>	254 Jahre </a:t>
            </a:r>
            <a:r>
              <a:rPr lang="de-DE" dirty="0"/>
              <a:t>		Nordreich Israel (975-721)</a:t>
            </a:r>
          </a:p>
        </p:txBody>
      </p:sp>
      <p:sp>
        <p:nvSpPr>
          <p:cNvPr id="17" name="Rechteck 16">
            <a:extLst>
              <a:ext uri="{FF2B5EF4-FFF2-40B4-BE49-F238E27FC236}">
                <a16:creationId xmlns:a16="http://schemas.microsoft.com/office/drawing/2014/main" id="{C2D3585D-3099-4116-BB40-FB56444C3BA8}"/>
              </a:ext>
            </a:extLst>
          </p:cNvPr>
          <p:cNvSpPr/>
          <p:nvPr/>
        </p:nvSpPr>
        <p:spPr>
          <a:xfrm>
            <a:off x="3768000" y="5254456"/>
            <a:ext cx="8424000" cy="360000"/>
          </a:xfrm>
          <a:prstGeom prst="rect">
            <a:avLst/>
          </a:prstGeom>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	390 Jahre</a:t>
            </a:r>
            <a:r>
              <a:rPr lang="de-DE" dirty="0"/>
              <a:t> 		Südreich Juda (975-586)</a:t>
            </a:r>
          </a:p>
        </p:txBody>
      </p:sp>
      <p:sp>
        <p:nvSpPr>
          <p:cNvPr id="23" name="Rechteck 22">
            <a:extLst>
              <a:ext uri="{FF2B5EF4-FFF2-40B4-BE49-F238E27FC236}">
                <a16:creationId xmlns:a16="http://schemas.microsoft.com/office/drawing/2014/main" id="{01516C85-B699-476E-B8AD-62C51F712E70}"/>
              </a:ext>
            </a:extLst>
          </p:cNvPr>
          <p:cNvSpPr/>
          <p:nvPr/>
        </p:nvSpPr>
        <p:spPr>
          <a:xfrm>
            <a:off x="4988577" y="2539453"/>
            <a:ext cx="4229851" cy="432000"/>
          </a:xfrm>
          <a:prstGeom prst="rect">
            <a:avLst/>
          </a:prstGeom>
          <a:gradFill flip="none" rotWithShape="1">
            <a:gsLst>
              <a:gs pos="100000">
                <a:schemeClr val="accent4">
                  <a:alpha val="0"/>
                </a:schemeClr>
              </a:gs>
              <a:gs pos="72000">
                <a:schemeClr val="accent4"/>
              </a:gs>
              <a:gs pos="0">
                <a:schemeClr val="bg1">
                  <a:alpha val="0"/>
                </a:schemeClr>
              </a:gs>
              <a:gs pos="2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a:t>
            </a:r>
          </a:p>
        </p:txBody>
      </p:sp>
      <p:sp>
        <p:nvSpPr>
          <p:cNvPr id="24" name="Rechteck 23">
            <a:extLst>
              <a:ext uri="{FF2B5EF4-FFF2-40B4-BE49-F238E27FC236}">
                <a16:creationId xmlns:a16="http://schemas.microsoft.com/office/drawing/2014/main" id="{6B5CA967-B215-4845-A04E-B38FD56C2143}"/>
              </a:ext>
            </a:extLst>
          </p:cNvPr>
          <p:cNvSpPr/>
          <p:nvPr/>
        </p:nvSpPr>
        <p:spPr>
          <a:xfrm>
            <a:off x="9077538" y="1427228"/>
            <a:ext cx="3114461" cy="432000"/>
          </a:xfrm>
          <a:prstGeom prst="rect">
            <a:avLst/>
          </a:prstGeom>
          <a:gradFill flip="none" rotWithShape="1">
            <a:gsLst>
              <a:gs pos="0">
                <a:srgbClr val="FF6900">
                  <a:alpha val="0"/>
                </a:srgbClr>
              </a:gs>
              <a:gs pos="71000">
                <a:srgbClr val="FF6900">
                  <a:alpha val="0"/>
                </a:srgbClr>
              </a:gs>
              <a:gs pos="19000">
                <a:srgbClr val="FF6900">
                  <a:alpha val="0"/>
                </a:srgbClr>
              </a:gs>
              <a:gs pos="7000">
                <a:srgbClr val="FF6900"/>
              </a:gs>
              <a:gs pos="86000">
                <a:srgbClr val="FF6900"/>
              </a:gs>
              <a:gs pos="100000">
                <a:srgbClr val="FF6900"/>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dirty="0">
                <a:solidFill>
                  <a:schemeClr val="tx1"/>
                </a:solidFill>
              </a:rPr>
              <a:t>Babylonier</a:t>
            </a:r>
          </a:p>
        </p:txBody>
      </p:sp>
      <p:sp>
        <p:nvSpPr>
          <p:cNvPr id="25" name="Rechteck 24">
            <a:extLst>
              <a:ext uri="{FF2B5EF4-FFF2-40B4-BE49-F238E27FC236}">
                <a16:creationId xmlns:a16="http://schemas.microsoft.com/office/drawing/2014/main" id="{15D37D44-1494-4799-9617-825CAC3CEB09}"/>
              </a:ext>
            </a:extLst>
          </p:cNvPr>
          <p:cNvSpPr/>
          <p:nvPr/>
        </p:nvSpPr>
        <p:spPr>
          <a:xfrm>
            <a:off x="8426022" y="1947349"/>
            <a:ext cx="2974046"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Assyrer</a:t>
            </a:r>
          </a:p>
        </p:txBody>
      </p:sp>
      <p:sp>
        <p:nvSpPr>
          <p:cNvPr id="26" name="Rechteck 25">
            <a:extLst>
              <a:ext uri="{FF2B5EF4-FFF2-40B4-BE49-F238E27FC236}">
                <a16:creationId xmlns:a16="http://schemas.microsoft.com/office/drawing/2014/main" id="{B6359FE6-1B9D-41B0-B76A-B7B3ECD876F0}"/>
              </a:ext>
            </a:extLst>
          </p:cNvPr>
          <p:cNvSpPr/>
          <p:nvPr/>
        </p:nvSpPr>
        <p:spPr>
          <a:xfrm>
            <a:off x="0" y="4874894"/>
            <a:ext cx="1176000" cy="739561"/>
          </a:xfrm>
          <a:prstGeom prst="rect">
            <a:avLst/>
          </a:prstGeom>
          <a:solidFill>
            <a:srgbClr val="FF6600"/>
          </a:solidFill>
          <a:ln>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b="1" dirty="0"/>
              <a:t>Richter + Samuel</a:t>
            </a:r>
            <a:endParaRPr lang="de-DE" dirty="0"/>
          </a:p>
        </p:txBody>
      </p:sp>
      <p:sp>
        <p:nvSpPr>
          <p:cNvPr id="13" name="Rechteck 12">
            <a:extLst>
              <a:ext uri="{FF2B5EF4-FFF2-40B4-BE49-F238E27FC236}">
                <a16:creationId xmlns:a16="http://schemas.microsoft.com/office/drawing/2014/main" id="{4AA7DE4C-E48F-4DEB-9D4E-BBE35DBD9896}"/>
              </a:ext>
            </a:extLst>
          </p:cNvPr>
          <p:cNvSpPr/>
          <p:nvPr/>
        </p:nvSpPr>
        <p:spPr>
          <a:xfrm>
            <a:off x="-21572" y="2539453"/>
            <a:ext cx="3238500" cy="432000"/>
          </a:xfrm>
          <a:prstGeom prst="rect">
            <a:avLst/>
          </a:prstGeom>
          <a:gradFill flip="none" rotWithShape="1">
            <a:gsLst>
              <a:gs pos="100000">
                <a:schemeClr val="accent4">
                  <a:alpha val="0"/>
                </a:schemeClr>
              </a:gs>
              <a:gs pos="72000">
                <a:schemeClr val="accent4"/>
              </a:gs>
              <a:gs pos="0">
                <a:schemeClr val="bg1">
                  <a:alpha val="0"/>
                </a:schemeClr>
              </a:gs>
              <a:gs pos="2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Aramäer</a:t>
            </a:r>
          </a:p>
        </p:txBody>
      </p:sp>
      <p:sp>
        <p:nvSpPr>
          <p:cNvPr id="14" name="Rechteck 13">
            <a:extLst>
              <a:ext uri="{FF2B5EF4-FFF2-40B4-BE49-F238E27FC236}">
                <a16:creationId xmlns:a16="http://schemas.microsoft.com/office/drawing/2014/main" id="{E0834A95-231C-428D-AC6E-D8CBCC6C1439}"/>
              </a:ext>
            </a:extLst>
          </p:cNvPr>
          <p:cNvSpPr/>
          <p:nvPr/>
        </p:nvSpPr>
        <p:spPr>
          <a:xfrm>
            <a:off x="4710581" y="3702851"/>
            <a:ext cx="3238500" cy="432000"/>
          </a:xfrm>
          <a:prstGeom prst="rect">
            <a:avLst/>
          </a:prstGeom>
          <a:gradFill flip="none" rotWithShape="1">
            <a:gsLst>
              <a:gs pos="100000">
                <a:schemeClr val="accent1">
                  <a:alpha val="0"/>
                </a:schemeClr>
              </a:gs>
              <a:gs pos="73451">
                <a:schemeClr val="accent1"/>
              </a:gs>
              <a:gs pos="0">
                <a:schemeClr val="bg1">
                  <a:alpha val="0"/>
                </a:schemeClr>
              </a:gs>
              <a:gs pos="2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Ammoniter, Moabiter</a:t>
            </a:r>
          </a:p>
        </p:txBody>
      </p:sp>
      <p:sp>
        <p:nvSpPr>
          <p:cNvPr id="15" name="Rechteck 14">
            <a:extLst>
              <a:ext uri="{FF2B5EF4-FFF2-40B4-BE49-F238E27FC236}">
                <a16:creationId xmlns:a16="http://schemas.microsoft.com/office/drawing/2014/main" id="{27098626-1EFC-4ECE-85EF-A5ED48B1F86E}"/>
              </a:ext>
            </a:extLst>
          </p:cNvPr>
          <p:cNvSpPr/>
          <p:nvPr/>
        </p:nvSpPr>
        <p:spPr>
          <a:xfrm>
            <a:off x="3064331" y="3104664"/>
            <a:ext cx="9127669" cy="432000"/>
          </a:xfrm>
          <a:prstGeom prst="rect">
            <a:avLst/>
          </a:prstGeom>
          <a:gradFill flip="none" rotWithShape="1">
            <a:gsLst>
              <a:gs pos="0">
                <a:srgbClr val="1C16B0">
                  <a:alpha val="0"/>
                </a:srgbClr>
              </a:gs>
              <a:gs pos="54000">
                <a:srgbClr val="1C16B0">
                  <a:alpha val="0"/>
                </a:srgbClr>
              </a:gs>
              <a:gs pos="19000">
                <a:srgbClr val="1C16B0">
                  <a:alpha val="0"/>
                </a:srgbClr>
              </a:gs>
              <a:gs pos="7000">
                <a:srgbClr val="1C16B0"/>
              </a:gs>
              <a:gs pos="63000">
                <a:srgbClr val="1C16B0"/>
              </a:gs>
              <a:gs pos="85845">
                <a:srgbClr val="1C16B0">
                  <a:alpha val="0"/>
                </a:srgbClr>
              </a:gs>
              <a:gs pos="99115">
                <a:srgbClr val="1C16B0">
                  <a:alpha val="91000"/>
                </a:srgbClr>
              </a:gs>
              <a:gs pos="71000">
                <a:srgbClr val="1C16B0">
                  <a:alpha val="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de-DE" dirty="0">
                <a:solidFill>
                  <a:schemeClr val="tx1"/>
                </a:solidFill>
              </a:rPr>
              <a:t>					Ägypter</a:t>
            </a:r>
          </a:p>
        </p:txBody>
      </p:sp>
    </p:spTree>
    <p:extLst>
      <p:ext uri="{BB962C8B-B14F-4D97-AF65-F5344CB8AC3E}">
        <p14:creationId xmlns:p14="http://schemas.microsoft.com/office/powerpoint/2010/main" val="4085545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8" grpId="0" animBg="1"/>
      <p:bldP spid="17" grpId="0" animBg="1"/>
      <p:bldP spid="23" grpId="0" animBg="1"/>
      <p:bldP spid="24" grpId="0" animBg="1"/>
      <p:bldP spid="25" grpId="0" animBg="1"/>
      <p:bldP spid="26"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889C0-6F2B-4247-86D1-54D2B2797ADA}"/>
              </a:ext>
            </a:extLst>
          </p:cNvPr>
          <p:cNvSpPr>
            <a:spLocks noGrp="1"/>
          </p:cNvSpPr>
          <p:nvPr>
            <p:ph type="title"/>
          </p:nvPr>
        </p:nvSpPr>
        <p:spPr/>
        <p:txBody>
          <a:bodyPr/>
          <a:lstStyle/>
          <a:p>
            <a:r>
              <a:rPr lang="de-DE" dirty="0"/>
              <a:t>Die Jahreszählung in beiden Reichen</a:t>
            </a:r>
          </a:p>
        </p:txBody>
      </p:sp>
      <p:grpSp>
        <p:nvGrpSpPr>
          <p:cNvPr id="26" name="Gruppieren 25">
            <a:extLst>
              <a:ext uri="{FF2B5EF4-FFF2-40B4-BE49-F238E27FC236}">
                <a16:creationId xmlns:a16="http://schemas.microsoft.com/office/drawing/2014/main" id="{8AC37EA7-6E70-4FEF-B9BD-3BE66024EDDE}"/>
              </a:ext>
            </a:extLst>
          </p:cNvPr>
          <p:cNvGrpSpPr/>
          <p:nvPr/>
        </p:nvGrpSpPr>
        <p:grpSpPr>
          <a:xfrm>
            <a:off x="0" y="2804160"/>
            <a:ext cx="12600000" cy="390144"/>
            <a:chOff x="0" y="2804160"/>
            <a:chExt cx="12600000" cy="390144"/>
          </a:xfrm>
        </p:grpSpPr>
        <p:sp>
          <p:nvSpPr>
            <p:cNvPr id="4" name="Rechteck 3">
              <a:extLst>
                <a:ext uri="{FF2B5EF4-FFF2-40B4-BE49-F238E27FC236}">
                  <a16:creationId xmlns:a16="http://schemas.microsoft.com/office/drawing/2014/main" id="{02F24B6B-5CF0-4668-BE8F-9F9D05583994}"/>
                </a:ext>
              </a:extLst>
            </p:cNvPr>
            <p:cNvSpPr/>
            <p:nvPr/>
          </p:nvSpPr>
          <p:spPr>
            <a:xfrm>
              <a:off x="0" y="2804160"/>
              <a:ext cx="1800000" cy="39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975 </a:t>
              </a:r>
              <a:r>
                <a:rPr lang="de-DE" dirty="0" err="1"/>
                <a:t>v.Chr</a:t>
              </a:r>
              <a:endParaRPr lang="de-DE" dirty="0"/>
            </a:p>
          </p:txBody>
        </p:sp>
        <p:sp>
          <p:nvSpPr>
            <p:cNvPr id="5" name="Rechteck 4">
              <a:extLst>
                <a:ext uri="{FF2B5EF4-FFF2-40B4-BE49-F238E27FC236}">
                  <a16:creationId xmlns:a16="http://schemas.microsoft.com/office/drawing/2014/main" id="{777C8186-2E0F-4D0B-BA75-2A1969D63691}"/>
                </a:ext>
              </a:extLst>
            </p:cNvPr>
            <p:cNvSpPr/>
            <p:nvPr/>
          </p:nvSpPr>
          <p:spPr>
            <a:xfrm>
              <a:off x="1800000" y="2804160"/>
              <a:ext cx="1800000" cy="3901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974 </a:t>
              </a:r>
              <a:r>
                <a:rPr lang="de-DE" dirty="0" err="1">
                  <a:solidFill>
                    <a:schemeClr val="tx1"/>
                  </a:solidFill>
                </a:rPr>
                <a:t>v.Chr</a:t>
              </a:r>
              <a:endParaRPr lang="de-DE" dirty="0">
                <a:solidFill>
                  <a:schemeClr val="tx1"/>
                </a:solidFill>
              </a:endParaRPr>
            </a:p>
          </p:txBody>
        </p:sp>
        <p:sp>
          <p:nvSpPr>
            <p:cNvPr id="6" name="Rechteck 5">
              <a:extLst>
                <a:ext uri="{FF2B5EF4-FFF2-40B4-BE49-F238E27FC236}">
                  <a16:creationId xmlns:a16="http://schemas.microsoft.com/office/drawing/2014/main" id="{0476B7A8-0AAB-4232-B988-B2A81DB83EF0}"/>
                </a:ext>
              </a:extLst>
            </p:cNvPr>
            <p:cNvSpPr/>
            <p:nvPr/>
          </p:nvSpPr>
          <p:spPr>
            <a:xfrm>
              <a:off x="3600000" y="2804160"/>
              <a:ext cx="1800000" cy="39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973 </a:t>
              </a:r>
              <a:r>
                <a:rPr lang="de-DE" dirty="0" err="1"/>
                <a:t>v.Chr</a:t>
              </a:r>
              <a:endParaRPr lang="de-DE" dirty="0"/>
            </a:p>
          </p:txBody>
        </p:sp>
        <p:sp>
          <p:nvSpPr>
            <p:cNvPr id="7" name="Rechteck 6">
              <a:extLst>
                <a:ext uri="{FF2B5EF4-FFF2-40B4-BE49-F238E27FC236}">
                  <a16:creationId xmlns:a16="http://schemas.microsoft.com/office/drawing/2014/main" id="{64A0ABB0-FEAB-4294-A713-2C82CD0FB632}"/>
                </a:ext>
              </a:extLst>
            </p:cNvPr>
            <p:cNvSpPr/>
            <p:nvPr/>
          </p:nvSpPr>
          <p:spPr>
            <a:xfrm>
              <a:off x="5400000" y="2804160"/>
              <a:ext cx="1800000" cy="3901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972 </a:t>
              </a:r>
              <a:r>
                <a:rPr lang="de-DE" dirty="0" err="1">
                  <a:solidFill>
                    <a:schemeClr val="tx1"/>
                  </a:solidFill>
                </a:rPr>
                <a:t>v.Chr</a:t>
              </a:r>
              <a:endParaRPr lang="de-DE" dirty="0">
                <a:solidFill>
                  <a:schemeClr val="tx1"/>
                </a:solidFill>
              </a:endParaRPr>
            </a:p>
          </p:txBody>
        </p:sp>
        <p:sp>
          <p:nvSpPr>
            <p:cNvPr id="8" name="Rechteck 7">
              <a:extLst>
                <a:ext uri="{FF2B5EF4-FFF2-40B4-BE49-F238E27FC236}">
                  <a16:creationId xmlns:a16="http://schemas.microsoft.com/office/drawing/2014/main" id="{DAC1FB96-25C6-4D9C-90DC-7C86370D8084}"/>
                </a:ext>
              </a:extLst>
            </p:cNvPr>
            <p:cNvSpPr/>
            <p:nvPr/>
          </p:nvSpPr>
          <p:spPr>
            <a:xfrm>
              <a:off x="7200000" y="2804160"/>
              <a:ext cx="1800000" cy="39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971 </a:t>
              </a:r>
              <a:r>
                <a:rPr lang="de-DE" dirty="0" err="1"/>
                <a:t>v.Chr</a:t>
              </a:r>
              <a:endParaRPr lang="de-DE" dirty="0"/>
            </a:p>
          </p:txBody>
        </p:sp>
        <p:sp>
          <p:nvSpPr>
            <p:cNvPr id="9" name="Rechteck 8">
              <a:extLst>
                <a:ext uri="{FF2B5EF4-FFF2-40B4-BE49-F238E27FC236}">
                  <a16:creationId xmlns:a16="http://schemas.microsoft.com/office/drawing/2014/main" id="{1B4DE3E2-C3EA-4B53-A9A8-B8807446FE49}"/>
                </a:ext>
              </a:extLst>
            </p:cNvPr>
            <p:cNvSpPr/>
            <p:nvPr/>
          </p:nvSpPr>
          <p:spPr>
            <a:xfrm>
              <a:off x="9000000" y="2804160"/>
              <a:ext cx="1800000" cy="3901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970 </a:t>
              </a:r>
              <a:r>
                <a:rPr lang="de-DE" dirty="0" err="1">
                  <a:solidFill>
                    <a:schemeClr val="tx1"/>
                  </a:solidFill>
                </a:rPr>
                <a:t>v.Chr</a:t>
              </a:r>
              <a:endParaRPr lang="de-DE" dirty="0">
                <a:solidFill>
                  <a:schemeClr val="tx1"/>
                </a:solidFill>
              </a:endParaRPr>
            </a:p>
          </p:txBody>
        </p:sp>
        <p:sp>
          <p:nvSpPr>
            <p:cNvPr id="10" name="Rechteck 9">
              <a:extLst>
                <a:ext uri="{FF2B5EF4-FFF2-40B4-BE49-F238E27FC236}">
                  <a16:creationId xmlns:a16="http://schemas.microsoft.com/office/drawing/2014/main" id="{A33F51DD-0AD8-4A3B-8251-261A7E80DB60}"/>
                </a:ext>
              </a:extLst>
            </p:cNvPr>
            <p:cNvSpPr/>
            <p:nvPr/>
          </p:nvSpPr>
          <p:spPr>
            <a:xfrm>
              <a:off x="10800000" y="2804160"/>
              <a:ext cx="1800000" cy="39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969 </a:t>
              </a:r>
              <a:r>
                <a:rPr lang="de-DE" dirty="0" err="1"/>
                <a:t>v.Chr</a:t>
              </a:r>
              <a:endParaRPr lang="de-DE" dirty="0"/>
            </a:p>
          </p:txBody>
        </p:sp>
      </p:grpSp>
      <p:grpSp>
        <p:nvGrpSpPr>
          <p:cNvPr id="29" name="Gruppieren 28">
            <a:extLst>
              <a:ext uri="{FF2B5EF4-FFF2-40B4-BE49-F238E27FC236}">
                <a16:creationId xmlns:a16="http://schemas.microsoft.com/office/drawing/2014/main" id="{83B602C2-74B1-498F-96E1-8D31A29CEFAC}"/>
              </a:ext>
            </a:extLst>
          </p:cNvPr>
          <p:cNvGrpSpPr/>
          <p:nvPr/>
        </p:nvGrpSpPr>
        <p:grpSpPr>
          <a:xfrm>
            <a:off x="-408000" y="2414016"/>
            <a:ext cx="12600000" cy="390144"/>
            <a:chOff x="-408000" y="2414016"/>
            <a:chExt cx="12600000" cy="390144"/>
          </a:xfrm>
        </p:grpSpPr>
        <p:sp>
          <p:nvSpPr>
            <p:cNvPr id="18" name="Rechteck 17">
              <a:extLst>
                <a:ext uri="{FF2B5EF4-FFF2-40B4-BE49-F238E27FC236}">
                  <a16:creationId xmlns:a16="http://schemas.microsoft.com/office/drawing/2014/main" id="{F12648A5-FCDF-4BDB-93CD-CB4858B499D7}"/>
                </a:ext>
              </a:extLst>
            </p:cNvPr>
            <p:cNvSpPr/>
            <p:nvPr/>
          </p:nvSpPr>
          <p:spPr>
            <a:xfrm>
              <a:off x="1392000" y="2414016"/>
              <a:ext cx="1800000" cy="390144"/>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975 </a:t>
              </a:r>
              <a:r>
                <a:rPr lang="de-DE" dirty="0"/>
                <a:t>Tischri</a:t>
              </a:r>
              <a:endParaRPr lang="de-DE" dirty="0">
                <a:solidFill>
                  <a:schemeClr val="bg1"/>
                </a:solidFill>
              </a:endParaRPr>
            </a:p>
          </p:txBody>
        </p:sp>
        <p:sp>
          <p:nvSpPr>
            <p:cNvPr id="19" name="Rechteck 18">
              <a:extLst>
                <a:ext uri="{FF2B5EF4-FFF2-40B4-BE49-F238E27FC236}">
                  <a16:creationId xmlns:a16="http://schemas.microsoft.com/office/drawing/2014/main" id="{4DC53DBD-003E-4C5C-9759-A470D3BC57F5}"/>
                </a:ext>
              </a:extLst>
            </p:cNvPr>
            <p:cNvSpPr/>
            <p:nvPr/>
          </p:nvSpPr>
          <p:spPr>
            <a:xfrm>
              <a:off x="3192000" y="2414016"/>
              <a:ext cx="1800000" cy="390144"/>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rPr>
                <a:t>974 Tischri</a:t>
              </a:r>
            </a:p>
          </p:txBody>
        </p:sp>
        <p:sp>
          <p:nvSpPr>
            <p:cNvPr id="20" name="Rechteck 19">
              <a:extLst>
                <a:ext uri="{FF2B5EF4-FFF2-40B4-BE49-F238E27FC236}">
                  <a16:creationId xmlns:a16="http://schemas.microsoft.com/office/drawing/2014/main" id="{6A3A5962-8991-4DEF-BCB8-6A0EC5F2D4D6}"/>
                </a:ext>
              </a:extLst>
            </p:cNvPr>
            <p:cNvSpPr/>
            <p:nvPr/>
          </p:nvSpPr>
          <p:spPr>
            <a:xfrm>
              <a:off x="4992000" y="2414016"/>
              <a:ext cx="1800000" cy="390144"/>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bg1"/>
                  </a:solidFill>
                </a:rPr>
                <a:t>973 </a:t>
              </a:r>
              <a:r>
                <a:rPr lang="de-DE" dirty="0"/>
                <a:t>Tischri</a:t>
              </a:r>
              <a:endParaRPr lang="de-DE" dirty="0">
                <a:solidFill>
                  <a:schemeClr val="bg1"/>
                </a:solidFill>
              </a:endParaRPr>
            </a:p>
          </p:txBody>
        </p:sp>
        <p:sp>
          <p:nvSpPr>
            <p:cNvPr id="21" name="Rechteck 20">
              <a:extLst>
                <a:ext uri="{FF2B5EF4-FFF2-40B4-BE49-F238E27FC236}">
                  <a16:creationId xmlns:a16="http://schemas.microsoft.com/office/drawing/2014/main" id="{57E13564-6173-45C7-B0BE-CF90F79B6A66}"/>
                </a:ext>
              </a:extLst>
            </p:cNvPr>
            <p:cNvSpPr/>
            <p:nvPr/>
          </p:nvSpPr>
          <p:spPr>
            <a:xfrm>
              <a:off x="6792000" y="2414016"/>
              <a:ext cx="1800000" cy="390144"/>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rPr>
                <a:t>972 Nissan</a:t>
              </a:r>
            </a:p>
          </p:txBody>
        </p:sp>
        <p:sp>
          <p:nvSpPr>
            <p:cNvPr id="22" name="Rechteck 21">
              <a:extLst>
                <a:ext uri="{FF2B5EF4-FFF2-40B4-BE49-F238E27FC236}">
                  <a16:creationId xmlns:a16="http://schemas.microsoft.com/office/drawing/2014/main" id="{EA8164BB-86B3-42C5-9F16-68C8FE0A7EA5}"/>
                </a:ext>
              </a:extLst>
            </p:cNvPr>
            <p:cNvSpPr/>
            <p:nvPr/>
          </p:nvSpPr>
          <p:spPr>
            <a:xfrm>
              <a:off x="8592000" y="2414016"/>
              <a:ext cx="1800000" cy="390144"/>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bg1"/>
                  </a:solidFill>
                </a:rPr>
                <a:t>971 </a:t>
              </a:r>
              <a:r>
                <a:rPr lang="de-DE" dirty="0"/>
                <a:t>Tischri</a:t>
              </a:r>
              <a:endParaRPr lang="de-DE" dirty="0">
                <a:solidFill>
                  <a:schemeClr val="bg1"/>
                </a:solidFill>
              </a:endParaRPr>
            </a:p>
          </p:txBody>
        </p:sp>
        <p:sp>
          <p:nvSpPr>
            <p:cNvPr id="23" name="Rechteck 22">
              <a:extLst>
                <a:ext uri="{FF2B5EF4-FFF2-40B4-BE49-F238E27FC236}">
                  <a16:creationId xmlns:a16="http://schemas.microsoft.com/office/drawing/2014/main" id="{7EE3F5E8-5C7F-4406-8AA4-A43EB799932C}"/>
                </a:ext>
              </a:extLst>
            </p:cNvPr>
            <p:cNvSpPr/>
            <p:nvPr/>
          </p:nvSpPr>
          <p:spPr>
            <a:xfrm>
              <a:off x="10392000" y="2414016"/>
              <a:ext cx="1800000" cy="390144"/>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rPr>
                <a:t>970 Nissan</a:t>
              </a:r>
            </a:p>
          </p:txBody>
        </p:sp>
        <p:sp>
          <p:nvSpPr>
            <p:cNvPr id="25" name="Rechteck 24">
              <a:extLst>
                <a:ext uri="{FF2B5EF4-FFF2-40B4-BE49-F238E27FC236}">
                  <a16:creationId xmlns:a16="http://schemas.microsoft.com/office/drawing/2014/main" id="{297027F6-3FDD-4B4E-911C-CC7E1A214DD2}"/>
                </a:ext>
              </a:extLst>
            </p:cNvPr>
            <p:cNvSpPr/>
            <p:nvPr/>
          </p:nvSpPr>
          <p:spPr>
            <a:xfrm>
              <a:off x="-408000" y="2414016"/>
              <a:ext cx="1800000" cy="390144"/>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de-DE" dirty="0">
                  <a:solidFill>
                    <a:schemeClr val="tx1"/>
                  </a:solidFill>
                </a:rPr>
                <a:t>976 Tischri</a:t>
              </a:r>
            </a:p>
          </p:txBody>
        </p:sp>
      </p:grpSp>
      <p:grpSp>
        <p:nvGrpSpPr>
          <p:cNvPr id="45" name="Gruppieren 44">
            <a:extLst>
              <a:ext uri="{FF2B5EF4-FFF2-40B4-BE49-F238E27FC236}">
                <a16:creationId xmlns:a16="http://schemas.microsoft.com/office/drawing/2014/main" id="{656943E5-D96F-4749-8871-4DFAB5EE46A7}"/>
              </a:ext>
            </a:extLst>
          </p:cNvPr>
          <p:cNvGrpSpPr/>
          <p:nvPr/>
        </p:nvGrpSpPr>
        <p:grpSpPr>
          <a:xfrm>
            <a:off x="1416500" y="890008"/>
            <a:ext cx="3600000" cy="1440000"/>
            <a:chOff x="1416500" y="890008"/>
            <a:chExt cx="3600000" cy="1440000"/>
          </a:xfrm>
        </p:grpSpPr>
        <p:sp>
          <p:nvSpPr>
            <p:cNvPr id="41" name="Rechteck 40">
              <a:extLst>
                <a:ext uri="{FF2B5EF4-FFF2-40B4-BE49-F238E27FC236}">
                  <a16:creationId xmlns:a16="http://schemas.microsoft.com/office/drawing/2014/main" id="{B75E0E49-35B7-4CDE-9D7D-190627F90EDE}"/>
                </a:ext>
              </a:extLst>
            </p:cNvPr>
            <p:cNvSpPr/>
            <p:nvPr/>
          </p:nvSpPr>
          <p:spPr>
            <a:xfrm>
              <a:off x="1416500" y="890008"/>
              <a:ext cx="1800000" cy="14400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err="1">
                  <a:solidFill>
                    <a:schemeClr val="tx1"/>
                  </a:solidFill>
                </a:rPr>
                <a:t>Jerobeams</a:t>
              </a:r>
              <a:r>
                <a:rPr lang="de-DE" dirty="0">
                  <a:solidFill>
                    <a:schemeClr val="tx1"/>
                  </a:solidFill>
                </a:rPr>
                <a:t> </a:t>
              </a:r>
            </a:p>
            <a:p>
              <a:pPr algn="r"/>
              <a:r>
                <a:rPr lang="de-DE" dirty="0">
                  <a:solidFill>
                    <a:schemeClr val="tx1"/>
                  </a:solidFill>
                </a:rPr>
                <a:t>19. Jahr </a:t>
              </a:r>
            </a:p>
          </p:txBody>
        </p:sp>
        <p:sp>
          <p:nvSpPr>
            <p:cNvPr id="42" name="Rechteck 41">
              <a:extLst>
                <a:ext uri="{FF2B5EF4-FFF2-40B4-BE49-F238E27FC236}">
                  <a16:creationId xmlns:a16="http://schemas.microsoft.com/office/drawing/2014/main" id="{D02454D0-CD96-4D83-B669-B77BA1ACE61C}"/>
                </a:ext>
              </a:extLst>
            </p:cNvPr>
            <p:cNvSpPr/>
            <p:nvPr/>
          </p:nvSpPr>
          <p:spPr>
            <a:xfrm>
              <a:off x="3216500" y="890008"/>
              <a:ext cx="1800000" cy="720000"/>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a:solidFill>
                    <a:schemeClr val="tx1"/>
                  </a:solidFill>
                </a:rPr>
                <a:t>Jerobeams</a:t>
              </a:r>
              <a:r>
                <a:rPr lang="de-DE" dirty="0">
                  <a:solidFill>
                    <a:schemeClr val="tx1"/>
                  </a:solidFill>
                </a:rPr>
                <a:t> 20. Jahr</a:t>
              </a:r>
            </a:p>
          </p:txBody>
        </p:sp>
      </p:grpSp>
      <p:grpSp>
        <p:nvGrpSpPr>
          <p:cNvPr id="28" name="Gruppieren 27">
            <a:extLst>
              <a:ext uri="{FF2B5EF4-FFF2-40B4-BE49-F238E27FC236}">
                <a16:creationId xmlns:a16="http://schemas.microsoft.com/office/drawing/2014/main" id="{182A983F-5D16-4970-A584-CB397A6B7CDE}"/>
              </a:ext>
            </a:extLst>
          </p:cNvPr>
          <p:cNvGrpSpPr/>
          <p:nvPr/>
        </p:nvGrpSpPr>
        <p:grpSpPr>
          <a:xfrm>
            <a:off x="-1469800" y="3194304"/>
            <a:ext cx="14400000" cy="390144"/>
            <a:chOff x="-1647600" y="3194304"/>
            <a:chExt cx="14400000" cy="390144"/>
          </a:xfrm>
        </p:grpSpPr>
        <p:sp>
          <p:nvSpPr>
            <p:cNvPr id="11" name="Rechteck 10">
              <a:extLst>
                <a:ext uri="{FF2B5EF4-FFF2-40B4-BE49-F238E27FC236}">
                  <a16:creationId xmlns:a16="http://schemas.microsoft.com/office/drawing/2014/main" id="{9ABC5E1D-78AE-401D-A831-D7D5EF4139AE}"/>
                </a:ext>
              </a:extLst>
            </p:cNvPr>
            <p:cNvSpPr/>
            <p:nvPr/>
          </p:nvSpPr>
          <p:spPr>
            <a:xfrm>
              <a:off x="152400" y="3194304"/>
              <a:ext cx="1800000" cy="390144"/>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975 </a:t>
              </a:r>
              <a:r>
                <a:rPr lang="de-DE" dirty="0">
                  <a:solidFill>
                    <a:schemeClr val="bg1"/>
                  </a:solidFill>
                </a:rPr>
                <a:t>Nissan</a:t>
              </a:r>
              <a:endParaRPr lang="de-DE" dirty="0"/>
            </a:p>
          </p:txBody>
        </p:sp>
        <p:sp>
          <p:nvSpPr>
            <p:cNvPr id="12" name="Rechteck 11">
              <a:extLst>
                <a:ext uri="{FF2B5EF4-FFF2-40B4-BE49-F238E27FC236}">
                  <a16:creationId xmlns:a16="http://schemas.microsoft.com/office/drawing/2014/main" id="{54127A43-AD15-4758-AC55-22373AC0565D}"/>
                </a:ext>
              </a:extLst>
            </p:cNvPr>
            <p:cNvSpPr/>
            <p:nvPr/>
          </p:nvSpPr>
          <p:spPr>
            <a:xfrm>
              <a:off x="1952400" y="3194304"/>
              <a:ext cx="1800000" cy="390144"/>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974 Nissan</a:t>
              </a:r>
            </a:p>
          </p:txBody>
        </p:sp>
        <p:sp>
          <p:nvSpPr>
            <p:cNvPr id="13" name="Rechteck 12">
              <a:extLst>
                <a:ext uri="{FF2B5EF4-FFF2-40B4-BE49-F238E27FC236}">
                  <a16:creationId xmlns:a16="http://schemas.microsoft.com/office/drawing/2014/main" id="{520BCB6E-52AF-4841-A390-30C5489583F1}"/>
                </a:ext>
              </a:extLst>
            </p:cNvPr>
            <p:cNvSpPr/>
            <p:nvPr/>
          </p:nvSpPr>
          <p:spPr>
            <a:xfrm>
              <a:off x="3752400" y="3194304"/>
              <a:ext cx="1800000" cy="390144"/>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973 </a:t>
              </a:r>
              <a:r>
                <a:rPr lang="de-DE" dirty="0">
                  <a:solidFill>
                    <a:schemeClr val="bg1"/>
                  </a:solidFill>
                </a:rPr>
                <a:t>Nissan</a:t>
              </a:r>
              <a:endParaRPr lang="de-DE" dirty="0"/>
            </a:p>
          </p:txBody>
        </p:sp>
        <p:sp>
          <p:nvSpPr>
            <p:cNvPr id="14" name="Rechteck 13">
              <a:extLst>
                <a:ext uri="{FF2B5EF4-FFF2-40B4-BE49-F238E27FC236}">
                  <a16:creationId xmlns:a16="http://schemas.microsoft.com/office/drawing/2014/main" id="{5852CC5D-6C87-4706-A971-6FD264956ED7}"/>
                </a:ext>
              </a:extLst>
            </p:cNvPr>
            <p:cNvSpPr/>
            <p:nvPr/>
          </p:nvSpPr>
          <p:spPr>
            <a:xfrm>
              <a:off x="5552400" y="3194304"/>
              <a:ext cx="1800000" cy="390144"/>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972 Nissan</a:t>
              </a:r>
            </a:p>
          </p:txBody>
        </p:sp>
        <p:sp>
          <p:nvSpPr>
            <p:cNvPr id="15" name="Rechteck 14">
              <a:extLst>
                <a:ext uri="{FF2B5EF4-FFF2-40B4-BE49-F238E27FC236}">
                  <a16:creationId xmlns:a16="http://schemas.microsoft.com/office/drawing/2014/main" id="{1D5E6732-5938-40AE-A4EA-1413B36A2D1E}"/>
                </a:ext>
              </a:extLst>
            </p:cNvPr>
            <p:cNvSpPr/>
            <p:nvPr/>
          </p:nvSpPr>
          <p:spPr>
            <a:xfrm>
              <a:off x="7352400" y="3194304"/>
              <a:ext cx="1800000" cy="390144"/>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971 </a:t>
              </a:r>
              <a:r>
                <a:rPr lang="de-DE" dirty="0">
                  <a:solidFill>
                    <a:schemeClr val="bg1"/>
                  </a:solidFill>
                </a:rPr>
                <a:t>Nissan</a:t>
              </a:r>
              <a:endParaRPr lang="de-DE" dirty="0"/>
            </a:p>
          </p:txBody>
        </p:sp>
        <p:sp>
          <p:nvSpPr>
            <p:cNvPr id="16" name="Rechteck 15">
              <a:extLst>
                <a:ext uri="{FF2B5EF4-FFF2-40B4-BE49-F238E27FC236}">
                  <a16:creationId xmlns:a16="http://schemas.microsoft.com/office/drawing/2014/main" id="{B0E7D8E1-6A2B-4B27-8791-D00E4412C6BF}"/>
                </a:ext>
              </a:extLst>
            </p:cNvPr>
            <p:cNvSpPr/>
            <p:nvPr/>
          </p:nvSpPr>
          <p:spPr>
            <a:xfrm>
              <a:off x="9152400" y="3194304"/>
              <a:ext cx="1800000" cy="390144"/>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970 Nissan</a:t>
              </a:r>
            </a:p>
          </p:txBody>
        </p:sp>
        <p:sp>
          <p:nvSpPr>
            <p:cNvPr id="17" name="Rechteck 16">
              <a:extLst>
                <a:ext uri="{FF2B5EF4-FFF2-40B4-BE49-F238E27FC236}">
                  <a16:creationId xmlns:a16="http://schemas.microsoft.com/office/drawing/2014/main" id="{5C02143D-9AB3-4F29-920F-01B3CD175341}"/>
                </a:ext>
              </a:extLst>
            </p:cNvPr>
            <p:cNvSpPr/>
            <p:nvPr/>
          </p:nvSpPr>
          <p:spPr>
            <a:xfrm>
              <a:off x="10952400" y="3194304"/>
              <a:ext cx="1800000" cy="390144"/>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969 </a:t>
              </a:r>
              <a:r>
                <a:rPr lang="de-DE" dirty="0">
                  <a:solidFill>
                    <a:schemeClr val="bg1"/>
                  </a:solidFill>
                </a:rPr>
                <a:t>Nissan</a:t>
              </a:r>
              <a:endParaRPr lang="de-DE" dirty="0"/>
            </a:p>
          </p:txBody>
        </p:sp>
        <p:sp>
          <p:nvSpPr>
            <p:cNvPr id="27" name="Rechteck 26">
              <a:extLst>
                <a:ext uri="{FF2B5EF4-FFF2-40B4-BE49-F238E27FC236}">
                  <a16:creationId xmlns:a16="http://schemas.microsoft.com/office/drawing/2014/main" id="{CA9FF646-B4E2-4D47-A4B2-45E80713E2D5}"/>
                </a:ext>
              </a:extLst>
            </p:cNvPr>
            <p:cNvSpPr/>
            <p:nvPr/>
          </p:nvSpPr>
          <p:spPr>
            <a:xfrm>
              <a:off x="-1647600" y="3194304"/>
              <a:ext cx="1800000" cy="390144"/>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974 Tischri</a:t>
              </a:r>
            </a:p>
          </p:txBody>
        </p:sp>
      </p:grpSp>
      <p:sp>
        <p:nvSpPr>
          <p:cNvPr id="30" name="Legende: mit Linie mit Akzentuierungsbalken 29">
            <a:extLst>
              <a:ext uri="{FF2B5EF4-FFF2-40B4-BE49-F238E27FC236}">
                <a16:creationId xmlns:a16="http://schemas.microsoft.com/office/drawing/2014/main" id="{FB0791F4-E75D-413C-A212-8594ABDE188C}"/>
              </a:ext>
            </a:extLst>
          </p:cNvPr>
          <p:cNvSpPr/>
          <p:nvPr/>
        </p:nvSpPr>
        <p:spPr>
          <a:xfrm rot="5400000">
            <a:off x="218649" y="4386641"/>
            <a:ext cx="1619201" cy="1543500"/>
          </a:xfrm>
          <a:prstGeom prst="accentCallout1">
            <a:avLst>
              <a:gd name="adj1" fmla="val 85566"/>
              <a:gd name="adj2" fmla="val -10343"/>
              <a:gd name="adj3" fmla="val 85406"/>
              <a:gd name="adj4" fmla="val -42124"/>
            </a:avLst>
          </a:prstGeom>
          <a:solidFill>
            <a:srgbClr val="FF3300">
              <a:alpha val="14902"/>
            </a:srgbClr>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err="1">
                <a:solidFill>
                  <a:schemeClr val="tx1"/>
                </a:solidFill>
              </a:rPr>
              <a:t>Juda</a:t>
            </a:r>
            <a:r>
              <a:rPr lang="de-DE" b="1" dirty="0">
                <a:solidFill>
                  <a:schemeClr val="tx1"/>
                </a:solidFill>
              </a:rPr>
              <a:t>: </a:t>
            </a:r>
            <a:r>
              <a:rPr lang="de-DE" dirty="0">
                <a:solidFill>
                  <a:schemeClr val="tx1"/>
                </a:solidFill>
              </a:rPr>
              <a:t>Jahresbeginn im Frühjahr: religiöser Kalender</a:t>
            </a:r>
          </a:p>
        </p:txBody>
      </p:sp>
      <p:sp>
        <p:nvSpPr>
          <p:cNvPr id="31" name="Legende: mit Linie mit Akzentuierungsbalken 30">
            <a:extLst>
              <a:ext uri="{FF2B5EF4-FFF2-40B4-BE49-F238E27FC236}">
                <a16:creationId xmlns:a16="http://schemas.microsoft.com/office/drawing/2014/main" id="{ED2EE9D6-2A0A-454D-B0C9-5774E042DD75}"/>
              </a:ext>
            </a:extLst>
          </p:cNvPr>
          <p:cNvSpPr/>
          <p:nvPr/>
        </p:nvSpPr>
        <p:spPr>
          <a:xfrm rot="5400000">
            <a:off x="282078" y="612118"/>
            <a:ext cx="1364189" cy="1671653"/>
          </a:xfrm>
          <a:prstGeom prst="accentCallout1">
            <a:avLst>
              <a:gd name="adj1" fmla="val 88035"/>
              <a:gd name="adj2" fmla="val 106027"/>
              <a:gd name="adj3" fmla="val 76292"/>
              <a:gd name="adj4" fmla="val 116139"/>
            </a:avLst>
          </a:prstGeom>
          <a:solidFill>
            <a:schemeClr val="accent6">
              <a:alpha val="14902"/>
            </a:schemeClr>
          </a:solid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b="1" dirty="0">
                <a:solidFill>
                  <a:schemeClr val="tx1"/>
                </a:solidFill>
              </a:rPr>
              <a:t>Israel: </a:t>
            </a:r>
            <a:r>
              <a:rPr lang="de-DE" dirty="0">
                <a:solidFill>
                  <a:schemeClr val="tx1"/>
                </a:solidFill>
              </a:rPr>
              <a:t>Jahresbeginn im Herbst: weltlicher Kalender</a:t>
            </a:r>
          </a:p>
        </p:txBody>
      </p:sp>
      <p:grpSp>
        <p:nvGrpSpPr>
          <p:cNvPr id="44" name="Gruppieren 43">
            <a:extLst>
              <a:ext uri="{FF2B5EF4-FFF2-40B4-BE49-F238E27FC236}">
                <a16:creationId xmlns:a16="http://schemas.microsoft.com/office/drawing/2014/main" id="{302CE405-CA7C-46B7-BC08-31503BC58AD5}"/>
              </a:ext>
            </a:extLst>
          </p:cNvPr>
          <p:cNvGrpSpPr/>
          <p:nvPr/>
        </p:nvGrpSpPr>
        <p:grpSpPr>
          <a:xfrm>
            <a:off x="3930200" y="3807502"/>
            <a:ext cx="9000000" cy="1440490"/>
            <a:chOff x="3930200" y="3807502"/>
            <a:chExt cx="9000000" cy="1440490"/>
          </a:xfrm>
        </p:grpSpPr>
        <p:sp>
          <p:nvSpPr>
            <p:cNvPr id="32" name="Rechteck 31">
              <a:extLst>
                <a:ext uri="{FF2B5EF4-FFF2-40B4-BE49-F238E27FC236}">
                  <a16:creationId xmlns:a16="http://schemas.microsoft.com/office/drawing/2014/main" id="{CE18DDC4-AA10-42B2-8809-97E3ADBC1418}"/>
                </a:ext>
              </a:extLst>
            </p:cNvPr>
            <p:cNvSpPr/>
            <p:nvPr/>
          </p:nvSpPr>
          <p:spPr>
            <a:xfrm>
              <a:off x="3930200" y="4527502"/>
              <a:ext cx="1800000" cy="72000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Asas </a:t>
              </a:r>
              <a:r>
                <a:rPr lang="de-DE" dirty="0" err="1"/>
                <a:t>Tronbesteigung</a:t>
              </a:r>
              <a:endParaRPr lang="de-DE" dirty="0"/>
            </a:p>
          </p:txBody>
        </p:sp>
        <p:sp>
          <p:nvSpPr>
            <p:cNvPr id="33" name="Rechteck 32">
              <a:extLst>
                <a:ext uri="{FF2B5EF4-FFF2-40B4-BE49-F238E27FC236}">
                  <a16:creationId xmlns:a16="http://schemas.microsoft.com/office/drawing/2014/main" id="{32247DAD-89EA-44E4-89C7-050DE2E55D0F}"/>
                </a:ext>
              </a:extLst>
            </p:cNvPr>
            <p:cNvSpPr/>
            <p:nvPr/>
          </p:nvSpPr>
          <p:spPr>
            <a:xfrm>
              <a:off x="5730200" y="3807502"/>
              <a:ext cx="1800000" cy="144049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rPr>
                <a:t>Asas 1.Jahr</a:t>
              </a:r>
            </a:p>
          </p:txBody>
        </p:sp>
        <p:sp>
          <p:nvSpPr>
            <p:cNvPr id="34" name="Rechteck 33">
              <a:extLst>
                <a:ext uri="{FF2B5EF4-FFF2-40B4-BE49-F238E27FC236}">
                  <a16:creationId xmlns:a16="http://schemas.microsoft.com/office/drawing/2014/main" id="{439220CA-E6FB-4293-908D-AF33477F79A8}"/>
                </a:ext>
              </a:extLst>
            </p:cNvPr>
            <p:cNvSpPr/>
            <p:nvPr/>
          </p:nvSpPr>
          <p:spPr>
            <a:xfrm>
              <a:off x="7530200" y="3807502"/>
              <a:ext cx="1800000" cy="144049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Asas 2.Jahr</a:t>
              </a:r>
            </a:p>
          </p:txBody>
        </p:sp>
        <p:sp>
          <p:nvSpPr>
            <p:cNvPr id="35" name="Rechteck 34">
              <a:extLst>
                <a:ext uri="{FF2B5EF4-FFF2-40B4-BE49-F238E27FC236}">
                  <a16:creationId xmlns:a16="http://schemas.microsoft.com/office/drawing/2014/main" id="{25DDFA13-97CF-47BE-8640-49E6B79DAA82}"/>
                </a:ext>
              </a:extLst>
            </p:cNvPr>
            <p:cNvSpPr/>
            <p:nvPr/>
          </p:nvSpPr>
          <p:spPr>
            <a:xfrm>
              <a:off x="9330200" y="3807502"/>
              <a:ext cx="1800000" cy="144049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rPr>
                <a:t>Asas 3.Jahr</a:t>
              </a:r>
            </a:p>
          </p:txBody>
        </p:sp>
        <p:sp>
          <p:nvSpPr>
            <p:cNvPr id="36" name="Rechteck 35">
              <a:extLst>
                <a:ext uri="{FF2B5EF4-FFF2-40B4-BE49-F238E27FC236}">
                  <a16:creationId xmlns:a16="http://schemas.microsoft.com/office/drawing/2014/main" id="{88493601-C6C2-4A52-8A05-0F851FC86833}"/>
                </a:ext>
              </a:extLst>
            </p:cNvPr>
            <p:cNvSpPr/>
            <p:nvPr/>
          </p:nvSpPr>
          <p:spPr>
            <a:xfrm>
              <a:off x="11130200" y="3807502"/>
              <a:ext cx="1800000" cy="144049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Asas 4.Jahr</a:t>
              </a:r>
            </a:p>
          </p:txBody>
        </p:sp>
      </p:grpSp>
      <p:grpSp>
        <p:nvGrpSpPr>
          <p:cNvPr id="43" name="Gruppieren 42">
            <a:extLst>
              <a:ext uri="{FF2B5EF4-FFF2-40B4-BE49-F238E27FC236}">
                <a16:creationId xmlns:a16="http://schemas.microsoft.com/office/drawing/2014/main" id="{C3AE47B2-5307-415E-84E2-51D1B9D788C0}"/>
              </a:ext>
            </a:extLst>
          </p:cNvPr>
          <p:cNvGrpSpPr/>
          <p:nvPr/>
        </p:nvGrpSpPr>
        <p:grpSpPr>
          <a:xfrm>
            <a:off x="2130200" y="3807502"/>
            <a:ext cx="3600000" cy="1440000"/>
            <a:chOff x="2130200" y="3807502"/>
            <a:chExt cx="3600000" cy="1440000"/>
          </a:xfrm>
        </p:grpSpPr>
        <p:sp>
          <p:nvSpPr>
            <p:cNvPr id="37" name="Rechteck 36">
              <a:extLst>
                <a:ext uri="{FF2B5EF4-FFF2-40B4-BE49-F238E27FC236}">
                  <a16:creationId xmlns:a16="http://schemas.microsoft.com/office/drawing/2014/main" id="{C2C1EE39-5E3A-4DE1-9C43-0355B8BD29DF}"/>
                </a:ext>
              </a:extLst>
            </p:cNvPr>
            <p:cNvSpPr/>
            <p:nvPr/>
          </p:nvSpPr>
          <p:spPr>
            <a:xfrm>
              <a:off x="2130200" y="3807502"/>
              <a:ext cx="1800000" cy="144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Abijas</a:t>
              </a:r>
              <a:r>
                <a:rPr lang="de-DE" dirty="0">
                  <a:solidFill>
                    <a:schemeClr val="tx1"/>
                  </a:solidFill>
                </a:rPr>
                <a:t> 2.Jahr</a:t>
              </a:r>
            </a:p>
          </p:txBody>
        </p:sp>
        <p:sp>
          <p:nvSpPr>
            <p:cNvPr id="38" name="Rechteck 37">
              <a:extLst>
                <a:ext uri="{FF2B5EF4-FFF2-40B4-BE49-F238E27FC236}">
                  <a16:creationId xmlns:a16="http://schemas.microsoft.com/office/drawing/2014/main" id="{349410EB-A0F9-454D-983B-DCA52C97456F}"/>
                </a:ext>
              </a:extLst>
            </p:cNvPr>
            <p:cNvSpPr/>
            <p:nvPr/>
          </p:nvSpPr>
          <p:spPr>
            <a:xfrm>
              <a:off x="3930200" y="3807502"/>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Abijas</a:t>
              </a:r>
              <a:r>
                <a:rPr lang="de-DE" dirty="0"/>
                <a:t> 3.Jahr</a:t>
              </a:r>
            </a:p>
          </p:txBody>
        </p:sp>
      </p:grpSp>
      <p:grpSp>
        <p:nvGrpSpPr>
          <p:cNvPr id="48" name="Gruppieren 47">
            <a:extLst>
              <a:ext uri="{FF2B5EF4-FFF2-40B4-BE49-F238E27FC236}">
                <a16:creationId xmlns:a16="http://schemas.microsoft.com/office/drawing/2014/main" id="{7143BB2C-A216-4591-9C98-FB950B226E09}"/>
              </a:ext>
            </a:extLst>
          </p:cNvPr>
          <p:cNvGrpSpPr/>
          <p:nvPr/>
        </p:nvGrpSpPr>
        <p:grpSpPr>
          <a:xfrm>
            <a:off x="3216500" y="1609518"/>
            <a:ext cx="3600000" cy="720490"/>
            <a:chOff x="3216500" y="1609518"/>
            <a:chExt cx="3600000" cy="720490"/>
          </a:xfrm>
        </p:grpSpPr>
        <p:sp>
          <p:nvSpPr>
            <p:cNvPr id="39" name="Rechteck 38">
              <a:extLst>
                <a:ext uri="{FF2B5EF4-FFF2-40B4-BE49-F238E27FC236}">
                  <a16:creationId xmlns:a16="http://schemas.microsoft.com/office/drawing/2014/main" id="{623C8848-ACCF-4954-8B71-ED88FF3FDFEA}"/>
                </a:ext>
              </a:extLst>
            </p:cNvPr>
            <p:cNvSpPr/>
            <p:nvPr/>
          </p:nvSpPr>
          <p:spPr>
            <a:xfrm>
              <a:off x="3216500" y="1610008"/>
              <a:ext cx="1800000" cy="720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Nadabs</a:t>
              </a:r>
              <a:r>
                <a:rPr lang="de-DE" dirty="0"/>
                <a:t> 1.Jahr</a:t>
              </a:r>
            </a:p>
          </p:txBody>
        </p:sp>
        <p:sp>
          <p:nvSpPr>
            <p:cNvPr id="40" name="Rechteck 39">
              <a:extLst>
                <a:ext uri="{FF2B5EF4-FFF2-40B4-BE49-F238E27FC236}">
                  <a16:creationId xmlns:a16="http://schemas.microsoft.com/office/drawing/2014/main" id="{54C20336-1B0B-4E98-A21A-556AACF5199E}"/>
                </a:ext>
              </a:extLst>
            </p:cNvPr>
            <p:cNvSpPr/>
            <p:nvPr/>
          </p:nvSpPr>
          <p:spPr>
            <a:xfrm>
              <a:off x="5016500" y="1609518"/>
              <a:ext cx="1800000" cy="720490"/>
            </a:xfrm>
            <a:prstGeom prst="rect">
              <a:avLst/>
            </a:prstGeom>
            <a:solidFill>
              <a:srgbClr val="99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a:solidFill>
                    <a:schemeClr val="tx1"/>
                  </a:solidFill>
                </a:rPr>
                <a:t>Nadabs</a:t>
              </a:r>
              <a:r>
                <a:rPr lang="de-DE" dirty="0">
                  <a:solidFill>
                    <a:schemeClr val="tx1"/>
                  </a:solidFill>
                </a:rPr>
                <a:t> 2.Jahr</a:t>
              </a:r>
            </a:p>
          </p:txBody>
        </p:sp>
      </p:grpSp>
      <p:grpSp>
        <p:nvGrpSpPr>
          <p:cNvPr id="53" name="Gruppieren 52">
            <a:extLst>
              <a:ext uri="{FF2B5EF4-FFF2-40B4-BE49-F238E27FC236}">
                <a16:creationId xmlns:a16="http://schemas.microsoft.com/office/drawing/2014/main" id="{78117486-E78E-40AC-84D3-AE8E8CB03F5B}"/>
              </a:ext>
            </a:extLst>
          </p:cNvPr>
          <p:cNvGrpSpPr/>
          <p:nvPr/>
        </p:nvGrpSpPr>
        <p:grpSpPr>
          <a:xfrm>
            <a:off x="5016500" y="880487"/>
            <a:ext cx="7175500" cy="1444580"/>
            <a:chOff x="5016500" y="880487"/>
            <a:chExt cx="7175500" cy="1444580"/>
          </a:xfrm>
        </p:grpSpPr>
        <p:sp>
          <p:nvSpPr>
            <p:cNvPr id="47" name="Rechteck 46">
              <a:extLst>
                <a:ext uri="{FF2B5EF4-FFF2-40B4-BE49-F238E27FC236}">
                  <a16:creationId xmlns:a16="http://schemas.microsoft.com/office/drawing/2014/main" id="{E8448CFC-37B2-439B-9905-9EF1DEEE4C35}"/>
                </a:ext>
              </a:extLst>
            </p:cNvPr>
            <p:cNvSpPr/>
            <p:nvPr/>
          </p:nvSpPr>
          <p:spPr>
            <a:xfrm>
              <a:off x="5016500" y="889028"/>
              <a:ext cx="1800000" cy="72049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a:t>Baesas</a:t>
              </a:r>
              <a:r>
                <a:rPr lang="de-DE" dirty="0"/>
                <a:t> 1.Jahr</a:t>
              </a:r>
            </a:p>
          </p:txBody>
        </p:sp>
        <p:sp>
          <p:nvSpPr>
            <p:cNvPr id="50" name="Rechteck 49">
              <a:extLst>
                <a:ext uri="{FF2B5EF4-FFF2-40B4-BE49-F238E27FC236}">
                  <a16:creationId xmlns:a16="http://schemas.microsoft.com/office/drawing/2014/main" id="{90E397D2-B2B0-47CA-A0E9-B8547D0F6D41}"/>
                </a:ext>
              </a:extLst>
            </p:cNvPr>
            <p:cNvSpPr/>
            <p:nvPr/>
          </p:nvSpPr>
          <p:spPr>
            <a:xfrm>
              <a:off x="6816500" y="884577"/>
              <a:ext cx="1800000" cy="144049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a:solidFill>
                    <a:schemeClr val="tx1"/>
                  </a:solidFill>
                </a:rPr>
                <a:t>Baesas</a:t>
              </a:r>
              <a:r>
                <a:rPr lang="de-DE" dirty="0">
                  <a:solidFill>
                    <a:schemeClr val="tx1"/>
                  </a:solidFill>
                </a:rPr>
                <a:t> 2.Jahr</a:t>
              </a:r>
            </a:p>
          </p:txBody>
        </p:sp>
        <p:sp>
          <p:nvSpPr>
            <p:cNvPr id="51" name="Rechteck 50">
              <a:extLst>
                <a:ext uri="{FF2B5EF4-FFF2-40B4-BE49-F238E27FC236}">
                  <a16:creationId xmlns:a16="http://schemas.microsoft.com/office/drawing/2014/main" id="{43436DD1-E1CE-4659-960A-AD865CB13A2A}"/>
                </a:ext>
              </a:extLst>
            </p:cNvPr>
            <p:cNvSpPr/>
            <p:nvPr/>
          </p:nvSpPr>
          <p:spPr>
            <a:xfrm>
              <a:off x="8592000" y="884577"/>
              <a:ext cx="1800000" cy="144049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a:t>Baesas</a:t>
              </a:r>
              <a:r>
                <a:rPr lang="de-DE" dirty="0"/>
                <a:t> 3.Jahr</a:t>
              </a:r>
            </a:p>
          </p:txBody>
        </p:sp>
        <p:sp>
          <p:nvSpPr>
            <p:cNvPr id="52" name="Rechteck 51">
              <a:extLst>
                <a:ext uri="{FF2B5EF4-FFF2-40B4-BE49-F238E27FC236}">
                  <a16:creationId xmlns:a16="http://schemas.microsoft.com/office/drawing/2014/main" id="{0B48CDF6-A426-4117-8E6F-B55AA48C8BDF}"/>
                </a:ext>
              </a:extLst>
            </p:cNvPr>
            <p:cNvSpPr/>
            <p:nvPr/>
          </p:nvSpPr>
          <p:spPr>
            <a:xfrm>
              <a:off x="10392000" y="880487"/>
              <a:ext cx="1800000" cy="144049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a:solidFill>
                    <a:schemeClr val="tx1"/>
                  </a:solidFill>
                </a:rPr>
                <a:t>Baesas</a:t>
              </a:r>
              <a:r>
                <a:rPr lang="de-DE" dirty="0">
                  <a:solidFill>
                    <a:schemeClr val="tx1"/>
                  </a:solidFill>
                </a:rPr>
                <a:t> 4.Jahr</a:t>
              </a:r>
            </a:p>
          </p:txBody>
        </p:sp>
      </p:grpSp>
    </p:spTree>
    <p:extLst>
      <p:ext uri="{BB962C8B-B14F-4D97-AF65-F5344CB8AC3E}">
        <p14:creationId xmlns:p14="http://schemas.microsoft.com/office/powerpoint/2010/main" val="152328273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a:extLst>
              <a:ext uri="{FF2B5EF4-FFF2-40B4-BE49-F238E27FC236}">
                <a16:creationId xmlns:a16="http://schemas.microsoft.com/office/drawing/2014/main" id="{5933F5EC-DAFA-42B0-B388-B5B25FB7AAF5}"/>
              </a:ext>
            </a:extLst>
          </p:cNvPr>
          <p:cNvSpPr/>
          <p:nvPr/>
        </p:nvSpPr>
        <p:spPr>
          <a:xfrm>
            <a:off x="10410858" y="124764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6" name="Rechteck 45">
            <a:extLst>
              <a:ext uri="{FF2B5EF4-FFF2-40B4-BE49-F238E27FC236}">
                <a16:creationId xmlns:a16="http://schemas.microsoft.com/office/drawing/2014/main" id="{92F15DFC-1018-4FAD-BD2C-0082B7420550}"/>
              </a:ext>
            </a:extLst>
          </p:cNvPr>
          <p:cNvSpPr/>
          <p:nvPr/>
        </p:nvSpPr>
        <p:spPr>
          <a:xfrm>
            <a:off x="10410858" y="167072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7" name="Rechteck 46">
            <a:extLst>
              <a:ext uri="{FF2B5EF4-FFF2-40B4-BE49-F238E27FC236}">
                <a16:creationId xmlns:a16="http://schemas.microsoft.com/office/drawing/2014/main" id="{13903496-3887-4EFE-9A74-3C080DD2BF0C}"/>
              </a:ext>
            </a:extLst>
          </p:cNvPr>
          <p:cNvSpPr/>
          <p:nvPr/>
        </p:nvSpPr>
        <p:spPr>
          <a:xfrm>
            <a:off x="10410858" y="209379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8" name="Rechteck 47">
            <a:extLst>
              <a:ext uri="{FF2B5EF4-FFF2-40B4-BE49-F238E27FC236}">
                <a16:creationId xmlns:a16="http://schemas.microsoft.com/office/drawing/2014/main" id="{6666E072-CBAF-4033-A846-082AEA5C38AA}"/>
              </a:ext>
            </a:extLst>
          </p:cNvPr>
          <p:cNvSpPr/>
          <p:nvPr/>
        </p:nvSpPr>
        <p:spPr>
          <a:xfrm>
            <a:off x="10410858" y="251687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9" name="Rechteck 48">
            <a:extLst>
              <a:ext uri="{FF2B5EF4-FFF2-40B4-BE49-F238E27FC236}">
                <a16:creationId xmlns:a16="http://schemas.microsoft.com/office/drawing/2014/main" id="{B87A48DB-27EA-4B1A-A331-F46723157626}"/>
              </a:ext>
            </a:extLst>
          </p:cNvPr>
          <p:cNvSpPr/>
          <p:nvPr/>
        </p:nvSpPr>
        <p:spPr>
          <a:xfrm>
            <a:off x="10410858" y="293994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0" name="Rechteck 49">
            <a:extLst>
              <a:ext uri="{FF2B5EF4-FFF2-40B4-BE49-F238E27FC236}">
                <a16:creationId xmlns:a16="http://schemas.microsoft.com/office/drawing/2014/main" id="{D48CD84E-92BF-4D3D-8A76-D424E57168B9}"/>
              </a:ext>
            </a:extLst>
          </p:cNvPr>
          <p:cNvSpPr/>
          <p:nvPr/>
        </p:nvSpPr>
        <p:spPr>
          <a:xfrm>
            <a:off x="10410858" y="336302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1" name="Rechteck 50">
            <a:extLst>
              <a:ext uri="{FF2B5EF4-FFF2-40B4-BE49-F238E27FC236}">
                <a16:creationId xmlns:a16="http://schemas.microsoft.com/office/drawing/2014/main" id="{EAD15137-A3CA-4E5C-B24E-6838F9981FE0}"/>
              </a:ext>
            </a:extLst>
          </p:cNvPr>
          <p:cNvSpPr/>
          <p:nvPr/>
        </p:nvSpPr>
        <p:spPr>
          <a:xfrm>
            <a:off x="10410858" y="378609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2" name="Rechteck 51">
            <a:extLst>
              <a:ext uri="{FF2B5EF4-FFF2-40B4-BE49-F238E27FC236}">
                <a16:creationId xmlns:a16="http://schemas.microsoft.com/office/drawing/2014/main" id="{7DD59F36-9932-47C2-B5A7-F92E775816B1}"/>
              </a:ext>
            </a:extLst>
          </p:cNvPr>
          <p:cNvSpPr/>
          <p:nvPr/>
        </p:nvSpPr>
        <p:spPr>
          <a:xfrm>
            <a:off x="10410858" y="420917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3" name="Rechteck 52">
            <a:extLst>
              <a:ext uri="{FF2B5EF4-FFF2-40B4-BE49-F238E27FC236}">
                <a16:creationId xmlns:a16="http://schemas.microsoft.com/office/drawing/2014/main" id="{83B9CC9E-385F-4727-AF0D-506F8300CCB5}"/>
              </a:ext>
            </a:extLst>
          </p:cNvPr>
          <p:cNvSpPr/>
          <p:nvPr/>
        </p:nvSpPr>
        <p:spPr>
          <a:xfrm>
            <a:off x="10410858" y="463224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54" name="Rechteck 53">
            <a:extLst>
              <a:ext uri="{FF2B5EF4-FFF2-40B4-BE49-F238E27FC236}">
                <a16:creationId xmlns:a16="http://schemas.microsoft.com/office/drawing/2014/main" id="{069FA77E-7C73-4C0C-B8A9-4AD1DB851CA3}"/>
              </a:ext>
            </a:extLst>
          </p:cNvPr>
          <p:cNvSpPr/>
          <p:nvPr/>
        </p:nvSpPr>
        <p:spPr>
          <a:xfrm>
            <a:off x="10410858" y="5055321"/>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1" name="Rechteck 40">
            <a:extLst>
              <a:ext uri="{FF2B5EF4-FFF2-40B4-BE49-F238E27FC236}">
                <a16:creationId xmlns:a16="http://schemas.microsoft.com/office/drawing/2014/main" id="{E60AADFB-3900-4BCD-BCBD-C8F08D23AD7B}"/>
              </a:ext>
            </a:extLst>
          </p:cNvPr>
          <p:cNvSpPr/>
          <p:nvPr/>
        </p:nvSpPr>
        <p:spPr>
          <a:xfrm>
            <a:off x="7353409" y="1238993"/>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2" name="Rechteck 41">
            <a:extLst>
              <a:ext uri="{FF2B5EF4-FFF2-40B4-BE49-F238E27FC236}">
                <a16:creationId xmlns:a16="http://schemas.microsoft.com/office/drawing/2014/main" id="{BCB22667-26CF-47F9-B62D-1691220973B9}"/>
              </a:ext>
            </a:extLst>
          </p:cNvPr>
          <p:cNvSpPr/>
          <p:nvPr/>
        </p:nvSpPr>
        <p:spPr>
          <a:xfrm>
            <a:off x="7353409" y="1679050"/>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3" name="Rechteck 42">
            <a:extLst>
              <a:ext uri="{FF2B5EF4-FFF2-40B4-BE49-F238E27FC236}">
                <a16:creationId xmlns:a16="http://schemas.microsoft.com/office/drawing/2014/main" id="{296EFF20-213D-4A77-B863-FDF8FE4F5763}"/>
              </a:ext>
            </a:extLst>
          </p:cNvPr>
          <p:cNvSpPr/>
          <p:nvPr/>
        </p:nvSpPr>
        <p:spPr>
          <a:xfrm>
            <a:off x="7353409" y="2119107"/>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44" name="Rechteck 43">
            <a:extLst>
              <a:ext uri="{FF2B5EF4-FFF2-40B4-BE49-F238E27FC236}">
                <a16:creationId xmlns:a16="http://schemas.microsoft.com/office/drawing/2014/main" id="{65C5C90D-EE34-49C9-BD15-667EC5AC00A1}"/>
              </a:ext>
            </a:extLst>
          </p:cNvPr>
          <p:cNvSpPr/>
          <p:nvPr/>
        </p:nvSpPr>
        <p:spPr>
          <a:xfrm>
            <a:off x="7353405" y="2562341"/>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solidFill>
                <a:schemeClr val="tx1"/>
              </a:solidFill>
            </a:endParaRPr>
          </a:p>
        </p:txBody>
      </p:sp>
      <p:sp>
        <p:nvSpPr>
          <p:cNvPr id="35" name="Rechteck 34">
            <a:extLst>
              <a:ext uri="{FF2B5EF4-FFF2-40B4-BE49-F238E27FC236}">
                <a16:creationId xmlns:a16="http://schemas.microsoft.com/office/drawing/2014/main" id="{E6460C97-A65E-4CA5-B512-CB9FF71FF87A}"/>
              </a:ext>
            </a:extLst>
          </p:cNvPr>
          <p:cNvSpPr/>
          <p:nvPr/>
        </p:nvSpPr>
        <p:spPr>
          <a:xfrm>
            <a:off x="3521950" y="1996492"/>
            <a:ext cx="3564004"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36" name="Rechteck 35">
            <a:extLst>
              <a:ext uri="{FF2B5EF4-FFF2-40B4-BE49-F238E27FC236}">
                <a16:creationId xmlns:a16="http://schemas.microsoft.com/office/drawing/2014/main" id="{1C676711-4103-4BC1-BEB4-A4E2002D88CB}"/>
              </a:ext>
            </a:extLst>
          </p:cNvPr>
          <p:cNvSpPr/>
          <p:nvPr/>
        </p:nvSpPr>
        <p:spPr>
          <a:xfrm>
            <a:off x="3521948" y="2409284"/>
            <a:ext cx="3564004"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37" name="Rechteck 36">
            <a:extLst>
              <a:ext uri="{FF2B5EF4-FFF2-40B4-BE49-F238E27FC236}">
                <a16:creationId xmlns:a16="http://schemas.microsoft.com/office/drawing/2014/main" id="{55C8F791-ED82-42E3-94CA-831864151E32}"/>
              </a:ext>
            </a:extLst>
          </p:cNvPr>
          <p:cNvSpPr/>
          <p:nvPr/>
        </p:nvSpPr>
        <p:spPr>
          <a:xfrm>
            <a:off x="3521948" y="2823510"/>
            <a:ext cx="3564004"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38" name="Rechteck 37">
            <a:extLst>
              <a:ext uri="{FF2B5EF4-FFF2-40B4-BE49-F238E27FC236}">
                <a16:creationId xmlns:a16="http://schemas.microsoft.com/office/drawing/2014/main" id="{63989379-4E2E-4007-AA32-D3E82D583A8D}"/>
              </a:ext>
            </a:extLst>
          </p:cNvPr>
          <p:cNvSpPr/>
          <p:nvPr/>
        </p:nvSpPr>
        <p:spPr>
          <a:xfrm>
            <a:off x="3521948" y="3247977"/>
            <a:ext cx="3564004"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39" name="Rechteck 38">
            <a:extLst>
              <a:ext uri="{FF2B5EF4-FFF2-40B4-BE49-F238E27FC236}">
                <a16:creationId xmlns:a16="http://schemas.microsoft.com/office/drawing/2014/main" id="{C32D116B-A727-4C80-9E8C-8BD80D7A64A6}"/>
              </a:ext>
            </a:extLst>
          </p:cNvPr>
          <p:cNvSpPr/>
          <p:nvPr/>
        </p:nvSpPr>
        <p:spPr>
          <a:xfrm>
            <a:off x="3521948" y="3665040"/>
            <a:ext cx="3564004"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40" name="Rechteck 39">
            <a:extLst>
              <a:ext uri="{FF2B5EF4-FFF2-40B4-BE49-F238E27FC236}">
                <a16:creationId xmlns:a16="http://schemas.microsoft.com/office/drawing/2014/main" id="{34152278-D6BE-42A7-8614-05F418365EDF}"/>
              </a:ext>
            </a:extLst>
          </p:cNvPr>
          <p:cNvSpPr/>
          <p:nvPr/>
        </p:nvSpPr>
        <p:spPr>
          <a:xfrm>
            <a:off x="3521948" y="4077572"/>
            <a:ext cx="3564004"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2" name="Titel 1">
            <a:extLst>
              <a:ext uri="{FF2B5EF4-FFF2-40B4-BE49-F238E27FC236}">
                <a16:creationId xmlns:a16="http://schemas.microsoft.com/office/drawing/2014/main" id="{92153715-D5B1-4B3A-A447-45F43D1CF539}"/>
              </a:ext>
            </a:extLst>
          </p:cNvPr>
          <p:cNvSpPr>
            <a:spLocks noGrp="1"/>
          </p:cNvSpPr>
          <p:nvPr>
            <p:ph type="title"/>
          </p:nvPr>
        </p:nvSpPr>
        <p:spPr>
          <a:xfrm>
            <a:off x="816849" y="204209"/>
            <a:ext cx="10583219" cy="618788"/>
          </a:xfrm>
        </p:spPr>
        <p:txBody>
          <a:bodyPr/>
          <a:lstStyle/>
          <a:p>
            <a:r>
              <a:rPr lang="de-DE" dirty="0"/>
              <a:t>Welche Könige regierten im Südreich Juda?	</a:t>
            </a:r>
          </a:p>
        </p:txBody>
      </p:sp>
      <p:graphicFrame>
        <p:nvGraphicFramePr>
          <p:cNvPr id="4" name="Inhaltsplatzhalter 3">
            <a:extLst>
              <a:ext uri="{FF2B5EF4-FFF2-40B4-BE49-F238E27FC236}">
                <a16:creationId xmlns:a16="http://schemas.microsoft.com/office/drawing/2014/main" id="{F2838AA0-D808-4EF4-9ADD-F02A99A20C7C}"/>
              </a:ext>
            </a:extLst>
          </p:cNvPr>
          <p:cNvGraphicFramePr>
            <a:graphicFrameLocks noGrp="1"/>
          </p:cNvGraphicFramePr>
          <p:nvPr>
            <p:ph idx="1"/>
            <p:extLst>
              <p:ext uri="{D42A27DB-BD31-4B8C-83A1-F6EECF244321}">
                <p14:modId xmlns:p14="http://schemas.microsoft.com/office/powerpoint/2010/main" val="3971511166"/>
              </p:ext>
            </p:extLst>
          </p:nvPr>
        </p:nvGraphicFramePr>
        <p:xfrm>
          <a:off x="698500" y="858104"/>
          <a:ext cx="2519999" cy="5555396"/>
        </p:xfrm>
        <a:graphic>
          <a:graphicData uri="http://schemas.openxmlformats.org/drawingml/2006/table">
            <a:tbl>
              <a:tblPr firstRow="1" firstCol="1" bandRow="1">
                <a:tableStyleId>{74C1A8A3-306A-4EB7-A6B1-4F7E0EB9C5D6}</a:tableStyleId>
              </a:tblPr>
              <a:tblGrid>
                <a:gridCol w="280000">
                  <a:extLst>
                    <a:ext uri="{9D8B030D-6E8A-4147-A177-3AD203B41FA5}">
                      <a16:colId xmlns:a16="http://schemas.microsoft.com/office/drawing/2014/main" val="2164589223"/>
                    </a:ext>
                  </a:extLst>
                </a:gridCol>
                <a:gridCol w="1626036">
                  <a:extLst>
                    <a:ext uri="{9D8B030D-6E8A-4147-A177-3AD203B41FA5}">
                      <a16:colId xmlns:a16="http://schemas.microsoft.com/office/drawing/2014/main" val="706405176"/>
                    </a:ext>
                  </a:extLst>
                </a:gridCol>
                <a:gridCol w="613963">
                  <a:extLst>
                    <a:ext uri="{9D8B030D-6E8A-4147-A177-3AD203B41FA5}">
                      <a16:colId xmlns:a16="http://schemas.microsoft.com/office/drawing/2014/main" val="3239444496"/>
                    </a:ext>
                  </a:extLst>
                </a:gridCol>
              </a:tblGrid>
              <a:tr h="0">
                <a:tc>
                  <a:txBody>
                    <a:bodyPr/>
                    <a:lstStyle/>
                    <a:p>
                      <a:pPr algn="ctr">
                        <a:lnSpc>
                          <a:spcPct val="107000"/>
                        </a:lnSpc>
                        <a:spcAft>
                          <a:spcPts val="0"/>
                        </a:spcAft>
                      </a:pP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König</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de-DE" sz="1600" dirty="0">
                          <a:effectLst/>
                        </a:rPr>
                        <a:t>Jahre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3536690"/>
                  </a:ext>
                </a:extLst>
              </a:tr>
              <a:tr h="221390">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Rehabeam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0501968"/>
                  </a:ext>
                </a:extLst>
              </a:tr>
              <a:tr h="221390">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Abija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7271828"/>
                  </a:ext>
                </a:extLst>
              </a:tr>
              <a:tr h="221390">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Asa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41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3736707"/>
                  </a:ext>
                </a:extLst>
              </a:tr>
              <a:tr h="221390">
                <a:tc>
                  <a:txBody>
                    <a:bodyPr/>
                    <a:lstStyle/>
                    <a:p>
                      <a:pPr algn="ctr">
                        <a:lnSpc>
                          <a:spcPct val="107000"/>
                        </a:lnSpc>
                        <a:spcAft>
                          <a:spcPts val="0"/>
                        </a:spcAft>
                      </a:pPr>
                      <a:r>
                        <a:rPr lang="de-DE" sz="1600" dirty="0">
                          <a:effectLst/>
                        </a:rPr>
                        <a:t>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Josaphat</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25</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7902537"/>
                  </a:ext>
                </a:extLst>
              </a:tr>
              <a:tr h="221390">
                <a:tc>
                  <a:txBody>
                    <a:bodyPr/>
                    <a:lstStyle/>
                    <a:p>
                      <a:pPr algn="ctr">
                        <a:lnSpc>
                          <a:spcPct val="107000"/>
                        </a:lnSpc>
                        <a:spcAft>
                          <a:spcPts val="0"/>
                        </a:spcAft>
                      </a:pPr>
                      <a:r>
                        <a:rPr lang="de-DE" sz="1600" dirty="0">
                          <a:effectLst/>
                        </a:rPr>
                        <a:t>5</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Joram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7001264"/>
                  </a:ext>
                </a:extLst>
              </a:tr>
              <a:tr h="221390">
                <a:tc>
                  <a:txBody>
                    <a:bodyPr/>
                    <a:lstStyle/>
                    <a:p>
                      <a:pPr algn="ctr">
                        <a:lnSpc>
                          <a:spcPct val="107000"/>
                        </a:lnSpc>
                        <a:spcAft>
                          <a:spcPts val="0"/>
                        </a:spcAft>
                      </a:pPr>
                      <a:r>
                        <a:rPr lang="de-DE" sz="1600" dirty="0">
                          <a:effectLst/>
                        </a:rPr>
                        <a:t>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Ahasja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0761890"/>
                  </a:ext>
                </a:extLst>
              </a:tr>
              <a:tr h="221390">
                <a:tc>
                  <a:txBody>
                    <a:bodyPr/>
                    <a:lstStyle/>
                    <a:p>
                      <a:pPr algn="ctr">
                        <a:lnSpc>
                          <a:spcPct val="107000"/>
                        </a:lnSpc>
                        <a:spcAft>
                          <a:spcPts val="0"/>
                        </a:spcAft>
                      </a:pPr>
                      <a:r>
                        <a:rPr lang="de-DE" sz="1600" dirty="0">
                          <a:effectLst/>
                        </a:rPr>
                        <a:t>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Athalja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0184662"/>
                  </a:ext>
                </a:extLst>
              </a:tr>
              <a:tr h="197985">
                <a:tc>
                  <a:txBody>
                    <a:bodyPr/>
                    <a:lstStyle/>
                    <a:p>
                      <a:pPr algn="ctr">
                        <a:lnSpc>
                          <a:spcPct val="107000"/>
                        </a:lnSpc>
                        <a:spcAft>
                          <a:spcPts val="0"/>
                        </a:spcAft>
                      </a:pPr>
                      <a:r>
                        <a:rPr lang="de-DE" sz="1600" dirty="0">
                          <a:effectLst/>
                        </a:rPr>
                        <a:t>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kern="1200" dirty="0">
                          <a:effectLst/>
                        </a:rPr>
                        <a:t>Joas</a:t>
                      </a:r>
                      <a:endParaRPr lang="de-DE" sz="1600" kern="1200" dirty="0">
                        <a:solidFill>
                          <a:schemeClr val="dk1"/>
                        </a:solidFill>
                        <a:effectLst/>
                        <a:latin typeface="+mn-lt"/>
                        <a:ea typeface="+mn-ea"/>
                        <a:cs typeface="+mn-cs"/>
                      </a:endParaRPr>
                    </a:p>
                  </a:txBody>
                  <a:tcPr marL="10408" marR="0" marT="0" marB="0" anchor="ctr"/>
                </a:tc>
                <a:tc>
                  <a:txBody>
                    <a:bodyPr/>
                    <a:lstStyle/>
                    <a:p>
                      <a:pPr algn="ctr">
                        <a:lnSpc>
                          <a:spcPct val="107000"/>
                        </a:lnSpc>
                        <a:spcAft>
                          <a:spcPts val="0"/>
                        </a:spcAft>
                      </a:pPr>
                      <a:r>
                        <a:rPr lang="de-DE" sz="1600" dirty="0">
                          <a:effectLst/>
                        </a:rPr>
                        <a:t>40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746467"/>
                  </a:ext>
                </a:extLst>
              </a:tr>
              <a:tr h="221390">
                <a:tc>
                  <a:txBody>
                    <a:bodyPr/>
                    <a:lstStyle/>
                    <a:p>
                      <a:pPr algn="ctr">
                        <a:lnSpc>
                          <a:spcPct val="107000"/>
                        </a:lnSpc>
                        <a:spcAft>
                          <a:spcPts val="0"/>
                        </a:spcAft>
                      </a:pPr>
                      <a:r>
                        <a:rPr lang="de-DE" sz="1600" dirty="0">
                          <a:effectLst/>
                        </a:rPr>
                        <a:t>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Amazja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3425668"/>
                  </a:ext>
                </a:extLst>
              </a:tr>
              <a:tr h="221390">
                <a:tc>
                  <a:txBody>
                    <a:bodyPr/>
                    <a:lstStyle/>
                    <a:p>
                      <a:pPr algn="ctr">
                        <a:lnSpc>
                          <a:spcPct val="107000"/>
                        </a:lnSpc>
                        <a:spcAft>
                          <a:spcPts val="0"/>
                        </a:spcAft>
                      </a:pPr>
                      <a:r>
                        <a:rPr lang="de-DE" sz="1600" dirty="0">
                          <a:effectLst/>
                        </a:rPr>
                        <a:t>10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Ussija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52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965106"/>
                  </a:ext>
                </a:extLst>
              </a:tr>
              <a:tr h="221390">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Jotam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2044366"/>
                  </a:ext>
                </a:extLst>
              </a:tr>
              <a:tr h="221390">
                <a:tc>
                  <a:txBody>
                    <a:bodyPr/>
                    <a:lstStyle/>
                    <a:p>
                      <a:pPr algn="ctr">
                        <a:lnSpc>
                          <a:spcPct val="107000"/>
                        </a:lnSpc>
                        <a:spcAft>
                          <a:spcPts val="0"/>
                        </a:spcAft>
                      </a:pPr>
                      <a:r>
                        <a:rPr lang="de-DE" sz="1600" dirty="0">
                          <a:effectLst/>
                        </a:rPr>
                        <a:t>12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8744142"/>
                  </a:ext>
                </a:extLst>
              </a:tr>
              <a:tr h="221390">
                <a:tc>
                  <a:txBody>
                    <a:bodyPr/>
                    <a:lstStyle/>
                    <a:p>
                      <a:pPr algn="ctr">
                        <a:lnSpc>
                          <a:spcPct val="107000"/>
                        </a:lnSpc>
                        <a:spcAft>
                          <a:spcPts val="0"/>
                        </a:spcAft>
                      </a:pPr>
                      <a:r>
                        <a:rPr lang="de-DE" sz="1600" dirty="0">
                          <a:effectLst/>
                        </a:rPr>
                        <a:t>13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Hiskia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1469907"/>
                  </a:ext>
                </a:extLst>
              </a:tr>
              <a:tr h="221390">
                <a:tc>
                  <a:txBody>
                    <a:bodyPr/>
                    <a:lstStyle/>
                    <a:p>
                      <a:pPr algn="ctr">
                        <a:lnSpc>
                          <a:spcPct val="107000"/>
                        </a:lnSpc>
                        <a:spcAft>
                          <a:spcPts val="0"/>
                        </a:spcAft>
                      </a:pPr>
                      <a:r>
                        <a:rPr lang="de-DE" sz="1600" dirty="0">
                          <a:effectLst/>
                        </a:rPr>
                        <a:t>14</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Manasse</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kern="1200" dirty="0">
                          <a:effectLst/>
                        </a:rPr>
                        <a:t>55</a:t>
                      </a:r>
                      <a:endParaRPr lang="de-DE" sz="1600" kern="1200" dirty="0">
                        <a:solidFill>
                          <a:schemeClr val="dk1"/>
                        </a:solidFill>
                        <a:effectLst/>
                        <a:latin typeface="+mn-lt"/>
                        <a:ea typeface="+mn-ea"/>
                        <a:cs typeface="+mn-cs"/>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38945521"/>
                  </a:ext>
                </a:extLst>
              </a:tr>
              <a:tr h="221390">
                <a:tc>
                  <a:txBody>
                    <a:bodyPr/>
                    <a:lstStyle/>
                    <a:p>
                      <a:pPr algn="ctr">
                        <a:lnSpc>
                          <a:spcPct val="107000"/>
                        </a:lnSpc>
                        <a:spcAft>
                          <a:spcPts val="0"/>
                        </a:spcAft>
                      </a:pPr>
                      <a:r>
                        <a:rPr lang="de-DE" sz="1600" dirty="0">
                          <a:effectLst/>
                        </a:rPr>
                        <a:t>15</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a:effectLst/>
                        </a:rPr>
                        <a:t>Amon</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2</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1866238"/>
                  </a:ext>
                </a:extLst>
              </a:tr>
              <a:tr h="221390">
                <a:tc>
                  <a:txBody>
                    <a:bodyPr/>
                    <a:lstStyle/>
                    <a:p>
                      <a:pPr algn="ctr">
                        <a:lnSpc>
                          <a:spcPct val="107000"/>
                        </a:lnSpc>
                        <a:spcAft>
                          <a:spcPts val="0"/>
                        </a:spcAft>
                      </a:pPr>
                      <a:r>
                        <a:rPr lang="de-DE" sz="1600" dirty="0">
                          <a:effectLst/>
                        </a:rPr>
                        <a:t>16</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Josia</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3072235"/>
                  </a:ext>
                </a:extLst>
              </a:tr>
              <a:tr h="221390">
                <a:tc>
                  <a:txBody>
                    <a:bodyPr/>
                    <a:lstStyle/>
                    <a:p>
                      <a:pPr algn="ctr">
                        <a:lnSpc>
                          <a:spcPct val="107000"/>
                        </a:lnSpc>
                        <a:spcAft>
                          <a:spcPts val="0"/>
                        </a:spcAft>
                      </a:pPr>
                      <a:r>
                        <a:rPr lang="de-DE" sz="1600" dirty="0">
                          <a:effectLst/>
                        </a:rPr>
                        <a:t>17</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dirty="0" err="1">
                          <a:effectLst/>
                        </a:rPr>
                        <a:t>Joahas</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2761010"/>
                  </a:ext>
                </a:extLst>
              </a:tr>
              <a:tr h="221390">
                <a:tc>
                  <a:txBody>
                    <a:bodyPr/>
                    <a:lstStyle/>
                    <a:p>
                      <a:pPr algn="ctr">
                        <a:lnSpc>
                          <a:spcPct val="107000"/>
                        </a:lnSpc>
                        <a:spcAft>
                          <a:spcPts val="0"/>
                        </a:spcAft>
                      </a:pPr>
                      <a:r>
                        <a:rPr lang="de-DE" sz="1600" dirty="0">
                          <a:effectLst/>
                        </a:rPr>
                        <a:t>18</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Jojakim</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6114614"/>
                  </a:ext>
                </a:extLst>
              </a:tr>
              <a:tr h="221390">
                <a:tc>
                  <a:txBody>
                    <a:bodyPr/>
                    <a:lstStyle/>
                    <a:p>
                      <a:pPr algn="ctr">
                        <a:lnSpc>
                          <a:spcPct val="107000"/>
                        </a:lnSpc>
                        <a:spcAft>
                          <a:spcPts val="0"/>
                        </a:spcAft>
                      </a:pPr>
                      <a:r>
                        <a:rPr lang="de-DE" sz="1600" dirty="0">
                          <a:effectLst/>
                        </a:rPr>
                        <a:t>19</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Jojachin</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3M</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0621327"/>
                  </a:ext>
                </a:extLst>
              </a:tr>
              <a:tr h="221390">
                <a:tc>
                  <a:txBody>
                    <a:bodyPr/>
                    <a:lstStyle/>
                    <a:p>
                      <a:pPr algn="ctr">
                        <a:lnSpc>
                          <a:spcPct val="107000"/>
                        </a:lnSpc>
                        <a:spcAft>
                          <a:spcPts val="0"/>
                        </a:spcAft>
                      </a:pPr>
                      <a:r>
                        <a:rPr lang="de-DE" sz="1600" dirty="0">
                          <a:effectLst/>
                        </a:rPr>
                        <a:t>20</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de-DE" sz="1600">
                          <a:effectLst/>
                        </a:rPr>
                        <a:t>Zedekia</a:t>
                      </a:r>
                      <a:endParaRPr lang="de-DE" sz="160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tc>
                <a:tc>
                  <a:txBody>
                    <a:bodyPr/>
                    <a:lstStyle/>
                    <a:p>
                      <a:pPr algn="ctr">
                        <a:lnSpc>
                          <a:spcPct val="107000"/>
                        </a:lnSpc>
                        <a:spcAft>
                          <a:spcPts val="0"/>
                        </a:spcAft>
                      </a:pPr>
                      <a:r>
                        <a:rPr lang="de-DE" sz="1600" dirty="0">
                          <a:effectLst/>
                        </a:rPr>
                        <a:t>11</a:t>
                      </a: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3780611"/>
                  </a:ext>
                </a:extLst>
              </a:tr>
              <a:tr h="335950">
                <a:tc>
                  <a:txBody>
                    <a:bodyPr/>
                    <a:lstStyle/>
                    <a:p>
                      <a:pPr algn="ctr">
                        <a:lnSpc>
                          <a:spcPct val="107000"/>
                        </a:lnSpc>
                        <a:spcAft>
                          <a:spcPts val="0"/>
                        </a:spcAft>
                      </a:pPr>
                      <a:endParaRPr lang="de-DE" sz="1600"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b="1" dirty="0">
                          <a:effectLst/>
                        </a:rPr>
                        <a:t>Gesamt:</a:t>
                      </a:r>
                      <a:endParaRPr lang="de-DE" sz="1600" b="1"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1600" b="1" dirty="0">
                          <a:effectLst/>
                        </a:rPr>
                        <a:t>390</a:t>
                      </a:r>
                      <a:endParaRPr lang="de-DE" sz="1600" b="1" dirty="0">
                        <a:effectLst/>
                        <a:latin typeface="Times New Roman" panose="02020603050405020304" pitchFamily="18" charset="0"/>
                        <a:ea typeface="Calibri" panose="020F0502020204030204" pitchFamily="34" charset="0"/>
                        <a:cs typeface="Arial" panose="020B0604020202020204" pitchFamily="34" charset="0"/>
                      </a:endParaRPr>
                    </a:p>
                  </a:txBody>
                  <a:tcPr marL="10408"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76205"/>
                  </a:ext>
                </a:extLst>
              </a:tr>
            </a:tbl>
          </a:graphicData>
        </a:graphic>
      </p:graphicFrame>
      <p:sp>
        <p:nvSpPr>
          <p:cNvPr id="10" name="Rechteck 9">
            <a:extLst>
              <a:ext uri="{FF2B5EF4-FFF2-40B4-BE49-F238E27FC236}">
                <a16:creationId xmlns:a16="http://schemas.microsoft.com/office/drawing/2014/main" id="{B99514C4-90D3-4427-9B51-A7650FDDC2DA}"/>
              </a:ext>
            </a:extLst>
          </p:cNvPr>
          <p:cNvSpPr/>
          <p:nvPr/>
        </p:nvSpPr>
        <p:spPr>
          <a:xfrm>
            <a:off x="3485954" y="822997"/>
            <a:ext cx="3600000" cy="368300"/>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Gottesfürchtig</a:t>
            </a:r>
          </a:p>
        </p:txBody>
      </p:sp>
      <p:sp>
        <p:nvSpPr>
          <p:cNvPr id="11" name="Rechteck 10">
            <a:extLst>
              <a:ext uri="{FF2B5EF4-FFF2-40B4-BE49-F238E27FC236}">
                <a16:creationId xmlns:a16="http://schemas.microsoft.com/office/drawing/2014/main" id="{F5FD65F2-8295-4145-8757-DDB646B0355E}"/>
              </a:ext>
            </a:extLst>
          </p:cNvPr>
          <p:cNvSpPr/>
          <p:nvPr/>
        </p:nvSpPr>
        <p:spPr>
          <a:xfrm>
            <a:off x="3485954" y="1996492"/>
            <a:ext cx="3600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Asa</a:t>
            </a:r>
            <a:r>
              <a:rPr lang="de-DE" dirty="0">
                <a:solidFill>
                  <a:schemeClr val="tx1"/>
                </a:solidFill>
              </a:rPr>
              <a:t> (1.Kön. 15,10; 2.Chr. 14,1)</a:t>
            </a:r>
          </a:p>
        </p:txBody>
      </p:sp>
      <p:sp>
        <p:nvSpPr>
          <p:cNvPr id="12" name="Rechteck 11">
            <a:extLst>
              <a:ext uri="{FF2B5EF4-FFF2-40B4-BE49-F238E27FC236}">
                <a16:creationId xmlns:a16="http://schemas.microsoft.com/office/drawing/2014/main" id="{3CEAC906-2FBC-43B3-B48A-9CD60538FB7F}"/>
              </a:ext>
            </a:extLst>
          </p:cNvPr>
          <p:cNvSpPr/>
          <p:nvPr/>
        </p:nvSpPr>
        <p:spPr>
          <a:xfrm>
            <a:off x="3485952" y="2409284"/>
            <a:ext cx="3600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a:solidFill>
                  <a:schemeClr val="tx1"/>
                </a:solidFill>
              </a:rPr>
              <a:t>Josaphat</a:t>
            </a:r>
            <a:r>
              <a:rPr lang="de-DE" dirty="0">
                <a:solidFill>
                  <a:schemeClr val="tx1"/>
                </a:solidFill>
              </a:rPr>
              <a:t> 1.Kö. 22,43</a:t>
            </a:r>
          </a:p>
        </p:txBody>
      </p:sp>
      <p:sp>
        <p:nvSpPr>
          <p:cNvPr id="13" name="Rechteck 12">
            <a:extLst>
              <a:ext uri="{FF2B5EF4-FFF2-40B4-BE49-F238E27FC236}">
                <a16:creationId xmlns:a16="http://schemas.microsoft.com/office/drawing/2014/main" id="{39C29DB2-E88C-48A4-AC56-A39AA6FA9FAC}"/>
              </a:ext>
            </a:extLst>
          </p:cNvPr>
          <p:cNvSpPr/>
          <p:nvPr/>
        </p:nvSpPr>
        <p:spPr>
          <a:xfrm>
            <a:off x="3485952" y="2823510"/>
            <a:ext cx="3600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a:solidFill>
                  <a:schemeClr val="tx1"/>
                </a:solidFill>
              </a:rPr>
              <a:t>Ussija</a:t>
            </a:r>
            <a:r>
              <a:rPr lang="de-DE" dirty="0">
                <a:solidFill>
                  <a:schemeClr val="tx1"/>
                </a:solidFill>
              </a:rPr>
              <a:t> 2.Kön. 15,3; 2.Chr. 26,4</a:t>
            </a:r>
          </a:p>
        </p:txBody>
      </p:sp>
      <p:sp>
        <p:nvSpPr>
          <p:cNvPr id="14" name="Rechteck 13">
            <a:extLst>
              <a:ext uri="{FF2B5EF4-FFF2-40B4-BE49-F238E27FC236}">
                <a16:creationId xmlns:a16="http://schemas.microsoft.com/office/drawing/2014/main" id="{2DBF1603-7C9B-4696-AB3D-11AFBE301B28}"/>
              </a:ext>
            </a:extLst>
          </p:cNvPr>
          <p:cNvSpPr/>
          <p:nvPr/>
        </p:nvSpPr>
        <p:spPr>
          <a:xfrm>
            <a:off x="3485952" y="3247977"/>
            <a:ext cx="3600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a:solidFill>
                  <a:schemeClr val="tx1"/>
                </a:solidFill>
              </a:rPr>
              <a:t>Jotam</a:t>
            </a:r>
            <a:r>
              <a:rPr lang="de-DE" dirty="0">
                <a:solidFill>
                  <a:schemeClr val="tx1"/>
                </a:solidFill>
              </a:rPr>
              <a:t> 2.Kön. 15,34; 2.Chr. 27,2</a:t>
            </a:r>
          </a:p>
        </p:txBody>
      </p:sp>
      <p:sp>
        <p:nvSpPr>
          <p:cNvPr id="15" name="Rechteck 14">
            <a:extLst>
              <a:ext uri="{FF2B5EF4-FFF2-40B4-BE49-F238E27FC236}">
                <a16:creationId xmlns:a16="http://schemas.microsoft.com/office/drawing/2014/main" id="{A2ED33CB-9313-46DB-9A04-42C1C241D517}"/>
              </a:ext>
            </a:extLst>
          </p:cNvPr>
          <p:cNvSpPr/>
          <p:nvPr/>
        </p:nvSpPr>
        <p:spPr>
          <a:xfrm>
            <a:off x="3485952" y="3665040"/>
            <a:ext cx="3600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Hiskia</a:t>
            </a:r>
            <a:r>
              <a:rPr lang="de-DE" dirty="0">
                <a:solidFill>
                  <a:schemeClr val="tx1"/>
                </a:solidFill>
              </a:rPr>
              <a:t> 2.Kön. 18,3; 2.Chr. 29,2</a:t>
            </a:r>
          </a:p>
        </p:txBody>
      </p:sp>
      <p:sp>
        <p:nvSpPr>
          <p:cNvPr id="16" name="Rechteck 15">
            <a:extLst>
              <a:ext uri="{FF2B5EF4-FFF2-40B4-BE49-F238E27FC236}">
                <a16:creationId xmlns:a16="http://schemas.microsoft.com/office/drawing/2014/main" id="{921FA1B6-6A63-440A-82D1-50A3C0A6AE37}"/>
              </a:ext>
            </a:extLst>
          </p:cNvPr>
          <p:cNvSpPr/>
          <p:nvPr/>
        </p:nvSpPr>
        <p:spPr>
          <a:xfrm>
            <a:off x="3485952" y="4077572"/>
            <a:ext cx="3600000" cy="3683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a:solidFill>
                  <a:schemeClr val="tx1"/>
                </a:solidFill>
              </a:rPr>
              <a:t>Josia</a:t>
            </a:r>
            <a:r>
              <a:rPr lang="de-DE" dirty="0">
                <a:solidFill>
                  <a:schemeClr val="tx1"/>
                </a:solidFill>
              </a:rPr>
              <a:t> 2.Kön. 22,2; 2.Chr. 34,2</a:t>
            </a:r>
          </a:p>
        </p:txBody>
      </p:sp>
      <p:sp>
        <p:nvSpPr>
          <p:cNvPr id="17" name="Rechteck 16">
            <a:extLst>
              <a:ext uri="{FF2B5EF4-FFF2-40B4-BE49-F238E27FC236}">
                <a16:creationId xmlns:a16="http://schemas.microsoft.com/office/drawing/2014/main" id="{ED8CD4B2-B111-41C9-BA49-B3614C0A006C}"/>
              </a:ext>
            </a:extLst>
          </p:cNvPr>
          <p:cNvSpPr/>
          <p:nvPr/>
        </p:nvSpPr>
        <p:spPr>
          <a:xfrm>
            <a:off x="3485954" y="1185838"/>
            <a:ext cx="3600000" cy="70260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 tat, was recht war in den Augen des Herrn</a:t>
            </a:r>
          </a:p>
        </p:txBody>
      </p:sp>
      <p:sp>
        <p:nvSpPr>
          <p:cNvPr id="18" name="Rechteck 17">
            <a:extLst>
              <a:ext uri="{FF2B5EF4-FFF2-40B4-BE49-F238E27FC236}">
                <a16:creationId xmlns:a16="http://schemas.microsoft.com/office/drawing/2014/main" id="{49E19B18-A953-4AEE-AFEC-F39CA292BF85}"/>
              </a:ext>
            </a:extLst>
          </p:cNvPr>
          <p:cNvSpPr/>
          <p:nvPr/>
        </p:nvSpPr>
        <p:spPr>
          <a:xfrm>
            <a:off x="7353409" y="822997"/>
            <a:ext cx="2808000" cy="368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Teilweise</a:t>
            </a:r>
          </a:p>
        </p:txBody>
      </p:sp>
      <p:sp>
        <p:nvSpPr>
          <p:cNvPr id="20" name="Rechteck 19">
            <a:extLst>
              <a:ext uri="{FF2B5EF4-FFF2-40B4-BE49-F238E27FC236}">
                <a16:creationId xmlns:a16="http://schemas.microsoft.com/office/drawing/2014/main" id="{F13BE0E5-CA88-4A38-B09A-6BC5A49CC125}"/>
              </a:ext>
            </a:extLst>
          </p:cNvPr>
          <p:cNvSpPr/>
          <p:nvPr/>
        </p:nvSpPr>
        <p:spPr>
          <a:xfrm>
            <a:off x="7353409" y="1240209"/>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Rehabeam (2.Chr. 11,17)</a:t>
            </a:r>
          </a:p>
        </p:txBody>
      </p:sp>
      <p:sp>
        <p:nvSpPr>
          <p:cNvPr id="21" name="Rechteck 20">
            <a:extLst>
              <a:ext uri="{FF2B5EF4-FFF2-40B4-BE49-F238E27FC236}">
                <a16:creationId xmlns:a16="http://schemas.microsoft.com/office/drawing/2014/main" id="{C2559E73-9625-4CE5-BD72-09FB1B620BA4}"/>
              </a:ext>
            </a:extLst>
          </p:cNvPr>
          <p:cNvSpPr/>
          <p:nvPr/>
        </p:nvSpPr>
        <p:spPr>
          <a:xfrm>
            <a:off x="7353409" y="1680266"/>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Joas (2.Kön. 12,3)</a:t>
            </a:r>
          </a:p>
        </p:txBody>
      </p:sp>
      <p:sp>
        <p:nvSpPr>
          <p:cNvPr id="22" name="Rechteck 21">
            <a:extLst>
              <a:ext uri="{FF2B5EF4-FFF2-40B4-BE49-F238E27FC236}">
                <a16:creationId xmlns:a16="http://schemas.microsoft.com/office/drawing/2014/main" id="{9F17BF60-FDCD-4CF6-B9B9-0145A14DDF9A}"/>
              </a:ext>
            </a:extLst>
          </p:cNvPr>
          <p:cNvSpPr/>
          <p:nvPr/>
        </p:nvSpPr>
        <p:spPr>
          <a:xfrm>
            <a:off x="7353409" y="2120323"/>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Amazja</a:t>
            </a:r>
            <a:r>
              <a:rPr lang="de-DE" dirty="0">
                <a:solidFill>
                  <a:schemeClr val="tx1"/>
                </a:solidFill>
              </a:rPr>
              <a:t> (2.Kön. 14,3)</a:t>
            </a:r>
          </a:p>
        </p:txBody>
      </p:sp>
      <p:sp>
        <p:nvSpPr>
          <p:cNvPr id="23" name="Rechteck 22">
            <a:extLst>
              <a:ext uri="{FF2B5EF4-FFF2-40B4-BE49-F238E27FC236}">
                <a16:creationId xmlns:a16="http://schemas.microsoft.com/office/drawing/2014/main" id="{7BD96270-0435-40D0-B10B-16448022F248}"/>
              </a:ext>
            </a:extLst>
          </p:cNvPr>
          <p:cNvSpPr/>
          <p:nvPr/>
        </p:nvSpPr>
        <p:spPr>
          <a:xfrm>
            <a:off x="7353405" y="2563557"/>
            <a:ext cx="2808000" cy="368300"/>
          </a:xfrm>
          <a:prstGeom prst="rect">
            <a:avLst/>
          </a:prstGeom>
          <a:solidFill>
            <a:schemeClr val="accent2">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Manasse (2.Chr. 33,10-16)</a:t>
            </a:r>
          </a:p>
        </p:txBody>
      </p:sp>
      <p:sp>
        <p:nvSpPr>
          <p:cNvPr id="24" name="Rechteck 23">
            <a:extLst>
              <a:ext uri="{FF2B5EF4-FFF2-40B4-BE49-F238E27FC236}">
                <a16:creationId xmlns:a16="http://schemas.microsoft.com/office/drawing/2014/main" id="{7A6A96D6-6D4D-42C9-AD55-222522B4C5CE}"/>
              </a:ext>
            </a:extLst>
          </p:cNvPr>
          <p:cNvSpPr/>
          <p:nvPr/>
        </p:nvSpPr>
        <p:spPr>
          <a:xfrm>
            <a:off x="10410858" y="817538"/>
            <a:ext cx="1620000" cy="368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Gottlos</a:t>
            </a:r>
          </a:p>
        </p:txBody>
      </p:sp>
      <p:sp>
        <p:nvSpPr>
          <p:cNvPr id="25" name="Rechteck 24">
            <a:extLst>
              <a:ext uri="{FF2B5EF4-FFF2-40B4-BE49-F238E27FC236}">
                <a16:creationId xmlns:a16="http://schemas.microsoft.com/office/drawing/2014/main" id="{C0945A83-AD16-4552-9877-6BA6FC285D8B}"/>
              </a:ext>
            </a:extLst>
          </p:cNvPr>
          <p:cNvSpPr/>
          <p:nvPr/>
        </p:nvSpPr>
        <p:spPr>
          <a:xfrm>
            <a:off x="10410858" y="124764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Abija</a:t>
            </a:r>
            <a:r>
              <a:rPr lang="de-DE" dirty="0">
                <a:solidFill>
                  <a:schemeClr val="tx1"/>
                </a:solidFill>
              </a:rPr>
              <a:t> </a:t>
            </a:r>
          </a:p>
        </p:txBody>
      </p:sp>
      <p:sp>
        <p:nvSpPr>
          <p:cNvPr id="26" name="Rechteck 25">
            <a:extLst>
              <a:ext uri="{FF2B5EF4-FFF2-40B4-BE49-F238E27FC236}">
                <a16:creationId xmlns:a16="http://schemas.microsoft.com/office/drawing/2014/main" id="{39EF1BDA-2F0E-48E5-B8B5-493FB9134F55}"/>
              </a:ext>
            </a:extLst>
          </p:cNvPr>
          <p:cNvSpPr/>
          <p:nvPr/>
        </p:nvSpPr>
        <p:spPr>
          <a:xfrm>
            <a:off x="10410858" y="167072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Joram </a:t>
            </a:r>
          </a:p>
        </p:txBody>
      </p:sp>
      <p:sp>
        <p:nvSpPr>
          <p:cNvPr id="27" name="Rechteck 26">
            <a:extLst>
              <a:ext uri="{FF2B5EF4-FFF2-40B4-BE49-F238E27FC236}">
                <a16:creationId xmlns:a16="http://schemas.microsoft.com/office/drawing/2014/main" id="{23FE8DE9-68D5-4066-BA60-AE4C1442957D}"/>
              </a:ext>
            </a:extLst>
          </p:cNvPr>
          <p:cNvSpPr/>
          <p:nvPr/>
        </p:nvSpPr>
        <p:spPr>
          <a:xfrm>
            <a:off x="10410858" y="209379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Ahasja</a:t>
            </a:r>
            <a:r>
              <a:rPr lang="de-DE" dirty="0">
                <a:solidFill>
                  <a:schemeClr val="tx1"/>
                </a:solidFill>
              </a:rPr>
              <a:t> </a:t>
            </a:r>
          </a:p>
        </p:txBody>
      </p:sp>
      <p:sp>
        <p:nvSpPr>
          <p:cNvPr id="28" name="Rechteck 27">
            <a:extLst>
              <a:ext uri="{FF2B5EF4-FFF2-40B4-BE49-F238E27FC236}">
                <a16:creationId xmlns:a16="http://schemas.microsoft.com/office/drawing/2014/main" id="{E4183D3C-9C81-4E21-9E56-609FB0195357}"/>
              </a:ext>
            </a:extLst>
          </p:cNvPr>
          <p:cNvSpPr/>
          <p:nvPr/>
        </p:nvSpPr>
        <p:spPr>
          <a:xfrm>
            <a:off x="10410858" y="251687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Athalja</a:t>
            </a:r>
          </a:p>
        </p:txBody>
      </p:sp>
      <p:sp>
        <p:nvSpPr>
          <p:cNvPr id="29" name="Rechteck 28">
            <a:extLst>
              <a:ext uri="{FF2B5EF4-FFF2-40B4-BE49-F238E27FC236}">
                <a16:creationId xmlns:a16="http://schemas.microsoft.com/office/drawing/2014/main" id="{A1366771-FDD1-45D5-8D89-4A1B230C7123}"/>
              </a:ext>
            </a:extLst>
          </p:cNvPr>
          <p:cNvSpPr/>
          <p:nvPr/>
        </p:nvSpPr>
        <p:spPr>
          <a:xfrm>
            <a:off x="10410858" y="293994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Ahas</a:t>
            </a:r>
            <a:endParaRPr lang="de-DE" dirty="0">
              <a:solidFill>
                <a:schemeClr val="tx1"/>
              </a:solidFill>
            </a:endParaRPr>
          </a:p>
        </p:txBody>
      </p:sp>
      <p:sp>
        <p:nvSpPr>
          <p:cNvPr id="30" name="Rechteck 29">
            <a:extLst>
              <a:ext uri="{FF2B5EF4-FFF2-40B4-BE49-F238E27FC236}">
                <a16:creationId xmlns:a16="http://schemas.microsoft.com/office/drawing/2014/main" id="{F1C4525C-7944-4046-A765-48D52134BEE1}"/>
              </a:ext>
            </a:extLst>
          </p:cNvPr>
          <p:cNvSpPr/>
          <p:nvPr/>
        </p:nvSpPr>
        <p:spPr>
          <a:xfrm>
            <a:off x="10410858" y="336302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Amon</a:t>
            </a:r>
          </a:p>
        </p:txBody>
      </p:sp>
      <p:sp>
        <p:nvSpPr>
          <p:cNvPr id="31" name="Rechteck 30">
            <a:extLst>
              <a:ext uri="{FF2B5EF4-FFF2-40B4-BE49-F238E27FC236}">
                <a16:creationId xmlns:a16="http://schemas.microsoft.com/office/drawing/2014/main" id="{8B0CE375-4516-4167-81C0-F6C7363A10AC}"/>
              </a:ext>
            </a:extLst>
          </p:cNvPr>
          <p:cNvSpPr/>
          <p:nvPr/>
        </p:nvSpPr>
        <p:spPr>
          <a:xfrm>
            <a:off x="10410858" y="378609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Joahas</a:t>
            </a:r>
            <a:endParaRPr lang="de-DE" dirty="0">
              <a:solidFill>
                <a:schemeClr val="tx1"/>
              </a:solidFill>
            </a:endParaRPr>
          </a:p>
        </p:txBody>
      </p:sp>
      <p:sp>
        <p:nvSpPr>
          <p:cNvPr id="32" name="Rechteck 31">
            <a:extLst>
              <a:ext uri="{FF2B5EF4-FFF2-40B4-BE49-F238E27FC236}">
                <a16:creationId xmlns:a16="http://schemas.microsoft.com/office/drawing/2014/main" id="{15C9E53F-DCFB-48AB-9001-8FB085C5C2AA}"/>
              </a:ext>
            </a:extLst>
          </p:cNvPr>
          <p:cNvSpPr/>
          <p:nvPr/>
        </p:nvSpPr>
        <p:spPr>
          <a:xfrm>
            <a:off x="10410858" y="4209174"/>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Jojakim</a:t>
            </a:r>
            <a:endParaRPr lang="de-DE" dirty="0">
              <a:solidFill>
                <a:schemeClr val="tx1"/>
              </a:solidFill>
            </a:endParaRPr>
          </a:p>
        </p:txBody>
      </p:sp>
      <p:sp>
        <p:nvSpPr>
          <p:cNvPr id="33" name="Rechteck 32">
            <a:extLst>
              <a:ext uri="{FF2B5EF4-FFF2-40B4-BE49-F238E27FC236}">
                <a16:creationId xmlns:a16="http://schemas.microsoft.com/office/drawing/2014/main" id="{7063A27B-B630-4F24-BCB2-DD93A73EA588}"/>
              </a:ext>
            </a:extLst>
          </p:cNvPr>
          <p:cNvSpPr/>
          <p:nvPr/>
        </p:nvSpPr>
        <p:spPr>
          <a:xfrm>
            <a:off x="10410858" y="4632249"/>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solidFill>
                  <a:schemeClr val="tx1"/>
                </a:solidFill>
              </a:rPr>
              <a:t>Jojachin</a:t>
            </a:r>
            <a:endParaRPr lang="de-DE" dirty="0">
              <a:solidFill>
                <a:schemeClr val="tx1"/>
              </a:solidFill>
            </a:endParaRPr>
          </a:p>
        </p:txBody>
      </p:sp>
      <p:sp>
        <p:nvSpPr>
          <p:cNvPr id="34" name="Rechteck 33">
            <a:extLst>
              <a:ext uri="{FF2B5EF4-FFF2-40B4-BE49-F238E27FC236}">
                <a16:creationId xmlns:a16="http://schemas.microsoft.com/office/drawing/2014/main" id="{1046C995-D8BB-419A-9187-E461BAB4A79E}"/>
              </a:ext>
            </a:extLst>
          </p:cNvPr>
          <p:cNvSpPr/>
          <p:nvPr/>
        </p:nvSpPr>
        <p:spPr>
          <a:xfrm>
            <a:off x="10410858" y="5055321"/>
            <a:ext cx="1620000" cy="368300"/>
          </a:xfrm>
          <a:prstGeom prst="rect">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Zedekia</a:t>
            </a:r>
          </a:p>
        </p:txBody>
      </p:sp>
    </p:spTree>
    <p:extLst>
      <p:ext uri="{BB962C8B-B14F-4D97-AF65-F5344CB8AC3E}">
        <p14:creationId xmlns:p14="http://schemas.microsoft.com/office/powerpoint/2010/main" val="16457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childTnLst>
              </p:cTn>
              <p:nextCondLst>
                <p:cond evt="onClick" delay="0">
                  <p:tgtEl>
                    <p:spTgt spid="40"/>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p:stCondLst>
                        <p:cond delay="0"/>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3"/>
                    </p:tgtEl>
                  </p:cond>
                </p:stCondLst>
                <p:endSync evt="end" delay="0">
                  <p:rtn val="all"/>
                </p:endSync>
                <p:childTnLst>
                  <p:par>
                    <p:cTn id="57" fill="hold">
                      <p:stCondLst>
                        <p:cond delay="0"/>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nextCondLst>
                <p:cond evt="onClick" delay="0">
                  <p:tgtEl>
                    <p:spTgt spid="43"/>
                  </p:tgtEl>
                </p:cond>
              </p:nextCondLst>
            </p:seq>
            <p:seq concurrent="1" nextAc="seek">
              <p:cTn id="62" restart="whenNotActive" fill="hold" evtFilter="cancelBubble" nodeType="interactiveSeq">
                <p:stCondLst>
                  <p:cond evt="onClick" delay="0">
                    <p:tgtEl>
                      <p:spTgt spid="44"/>
                    </p:tgtEl>
                  </p:cond>
                </p:stCondLst>
                <p:endSync evt="end" delay="0">
                  <p:rtn val="all"/>
                </p:endSync>
                <p:childTnLst>
                  <p:par>
                    <p:cTn id="63" fill="hold">
                      <p:stCondLst>
                        <p:cond delay="0"/>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childTnLst>
              </p:cTn>
              <p:nextCondLst>
                <p:cond evt="onClick" delay="0">
                  <p:tgtEl>
                    <p:spTgt spid="44"/>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nextCondLst>
                <p:cond evt="onClick" delay="0">
                  <p:tgtEl>
                    <p:spTgt spid="45"/>
                  </p:tgtEl>
                </p:cond>
              </p:nextCondLst>
            </p:seq>
            <p:seq concurrent="1" nextAc="seek">
              <p:cTn id="74" restart="whenNotActive" fill="hold" evtFilter="cancelBubble" nodeType="interactiveSeq">
                <p:stCondLst>
                  <p:cond evt="onClick" delay="0">
                    <p:tgtEl>
                      <p:spTgt spid="46"/>
                    </p:tgtEl>
                  </p:cond>
                </p:stCondLst>
                <p:endSync evt="end" delay="0">
                  <p:rtn val="all"/>
                </p:endSync>
                <p:childTnLst>
                  <p:par>
                    <p:cTn id="75" fill="hold">
                      <p:stCondLst>
                        <p:cond delay="0"/>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childTnLst>
              </p:cTn>
              <p:nextCondLst>
                <p:cond evt="onClick" delay="0">
                  <p:tgtEl>
                    <p:spTgt spid="46"/>
                  </p:tgtEl>
                </p:cond>
              </p:nextCondLst>
            </p:seq>
            <p:seq concurrent="1" nextAc="seek">
              <p:cTn id="80" restart="whenNotActive" fill="hold" evtFilter="cancelBubble" nodeType="interactiveSeq">
                <p:stCondLst>
                  <p:cond evt="onClick" delay="0">
                    <p:tgtEl>
                      <p:spTgt spid="47"/>
                    </p:tgtEl>
                  </p:cond>
                </p:stCondLst>
                <p:endSync evt="end" delay="0">
                  <p:rtn val="all"/>
                </p:endSync>
                <p:childTnLst>
                  <p:par>
                    <p:cTn id="81" fill="hold">
                      <p:stCondLst>
                        <p:cond delay="0"/>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childTnLst>
              </p:cTn>
              <p:nextCondLst>
                <p:cond evt="onClick" delay="0">
                  <p:tgtEl>
                    <p:spTgt spid="47"/>
                  </p:tgtEl>
                </p:cond>
              </p:nextCondLst>
            </p:seq>
            <p:seq concurrent="1" nextAc="seek">
              <p:cTn id="86" restart="whenNotActive" fill="hold" evtFilter="cancelBubble" nodeType="interactiveSeq">
                <p:stCondLst>
                  <p:cond evt="onClick" delay="0">
                    <p:tgtEl>
                      <p:spTgt spid="48"/>
                    </p:tgtEl>
                  </p:cond>
                </p:stCondLst>
                <p:endSync evt="end" delay="0">
                  <p:rtn val="all"/>
                </p:endSync>
                <p:childTnLst>
                  <p:par>
                    <p:cTn id="87" fill="hold">
                      <p:stCondLst>
                        <p:cond delay="0"/>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left)">
                                      <p:cBhvr>
                                        <p:cTn id="91" dur="500"/>
                                        <p:tgtEl>
                                          <p:spTgt spid="28"/>
                                        </p:tgtEl>
                                      </p:cBhvr>
                                    </p:animEffect>
                                  </p:childTnLst>
                                </p:cTn>
                              </p:par>
                            </p:childTnLst>
                          </p:cTn>
                        </p:par>
                      </p:childTnLst>
                    </p:cTn>
                  </p:par>
                </p:childTnLst>
              </p:cTn>
              <p:nextCondLst>
                <p:cond evt="onClick" delay="0">
                  <p:tgtEl>
                    <p:spTgt spid="48"/>
                  </p:tgtEl>
                </p:cond>
              </p:nextCondLst>
            </p:seq>
            <p:seq concurrent="1" nextAc="seek">
              <p:cTn id="92" restart="whenNotActive" fill="hold" evtFilter="cancelBubble" nodeType="interactiveSeq">
                <p:stCondLst>
                  <p:cond evt="onClick" delay="0">
                    <p:tgtEl>
                      <p:spTgt spid="49"/>
                    </p:tgtEl>
                  </p:cond>
                </p:stCondLst>
                <p:endSync evt="end" delay="0">
                  <p:rtn val="all"/>
                </p:endSync>
                <p:childTnLst>
                  <p:par>
                    <p:cTn id="93" fill="hold">
                      <p:stCondLst>
                        <p:cond delay="0"/>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childTnLst>
                    </p:cTn>
                  </p:par>
                </p:childTnLst>
              </p:cTn>
              <p:nextCondLst>
                <p:cond evt="onClick" delay="0">
                  <p:tgtEl>
                    <p:spTgt spid="49"/>
                  </p:tgtEl>
                </p:cond>
              </p:nextCondLst>
            </p:seq>
            <p:seq concurrent="1" nextAc="seek">
              <p:cTn id="98" restart="whenNotActive" fill="hold" evtFilter="cancelBubble" nodeType="interactiveSeq">
                <p:stCondLst>
                  <p:cond evt="onClick" delay="0">
                    <p:tgtEl>
                      <p:spTgt spid="50"/>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childTnLst>
                    </p:cTn>
                  </p:par>
                </p:childTnLst>
              </p:cTn>
              <p:nextCondLst>
                <p:cond evt="onClick" delay="0">
                  <p:tgtEl>
                    <p:spTgt spid="50"/>
                  </p:tgtEl>
                </p:cond>
              </p:nextCondLst>
            </p:seq>
            <p:seq concurrent="1" nextAc="seek">
              <p:cTn id="104" restart="whenNotActive" fill="hold" evtFilter="cancelBubble" nodeType="interactiveSeq">
                <p:stCondLst>
                  <p:cond evt="onClick" delay="0">
                    <p:tgtEl>
                      <p:spTgt spid="51"/>
                    </p:tgtEl>
                  </p:cond>
                </p:stCondLst>
                <p:endSync evt="end" delay="0">
                  <p:rtn val="all"/>
                </p:endSync>
                <p:childTnLst>
                  <p:par>
                    <p:cTn id="105" fill="hold">
                      <p:stCondLst>
                        <p:cond delay="0"/>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500"/>
                                        <p:tgtEl>
                                          <p:spTgt spid="31"/>
                                        </p:tgtEl>
                                      </p:cBhvr>
                                    </p:animEffect>
                                  </p:childTnLst>
                                </p:cTn>
                              </p:par>
                            </p:childTnLst>
                          </p:cTn>
                        </p:par>
                      </p:childTnLst>
                    </p:cTn>
                  </p:par>
                </p:childTnLst>
              </p:cTn>
              <p:nextCondLst>
                <p:cond evt="onClick" delay="0">
                  <p:tgtEl>
                    <p:spTgt spid="51"/>
                  </p:tgtEl>
                </p:cond>
              </p:nextCondLst>
            </p:seq>
            <p:seq concurrent="1" nextAc="seek">
              <p:cTn id="110" restart="whenNotActive" fill="hold" evtFilter="cancelBubble" nodeType="interactiveSeq">
                <p:stCondLst>
                  <p:cond evt="onClick" delay="0">
                    <p:tgtEl>
                      <p:spTgt spid="52"/>
                    </p:tgtEl>
                  </p:cond>
                </p:stCondLst>
                <p:endSync evt="end" delay="0">
                  <p:rtn val="all"/>
                </p:endSync>
                <p:childTnLst>
                  <p:par>
                    <p:cTn id="111" fill="hold">
                      <p:stCondLst>
                        <p:cond delay="0"/>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left)">
                                      <p:cBhvr>
                                        <p:cTn id="115" dur="500"/>
                                        <p:tgtEl>
                                          <p:spTgt spid="32"/>
                                        </p:tgtEl>
                                      </p:cBhvr>
                                    </p:animEffect>
                                  </p:childTnLst>
                                </p:cTn>
                              </p:par>
                            </p:childTnLst>
                          </p:cTn>
                        </p:par>
                      </p:childTnLst>
                    </p:cTn>
                  </p:par>
                </p:childTnLst>
              </p:cTn>
              <p:nextCondLst>
                <p:cond evt="onClick" delay="0">
                  <p:tgtEl>
                    <p:spTgt spid="52"/>
                  </p:tgtEl>
                </p:cond>
              </p:nextCondLst>
            </p:seq>
            <p:seq concurrent="1" nextAc="seek">
              <p:cTn id="116" restart="whenNotActive" fill="hold" evtFilter="cancelBubble" nodeType="interactiveSeq">
                <p:stCondLst>
                  <p:cond evt="onClick" delay="0">
                    <p:tgtEl>
                      <p:spTgt spid="53"/>
                    </p:tgtEl>
                  </p:cond>
                </p:stCondLst>
                <p:endSync evt="end" delay="0">
                  <p:rtn val="all"/>
                </p:endSync>
                <p:childTnLst>
                  <p:par>
                    <p:cTn id="117" fill="hold">
                      <p:stCondLst>
                        <p:cond delay="0"/>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left)">
                                      <p:cBhvr>
                                        <p:cTn id="121" dur="500"/>
                                        <p:tgtEl>
                                          <p:spTgt spid="33"/>
                                        </p:tgtEl>
                                      </p:cBhvr>
                                    </p:animEffect>
                                  </p:childTnLst>
                                </p:cTn>
                              </p:par>
                            </p:childTnLst>
                          </p:cTn>
                        </p:par>
                      </p:childTnLst>
                    </p:cTn>
                  </p:par>
                </p:childTnLst>
              </p:cTn>
              <p:nextCondLst>
                <p:cond evt="onClick" delay="0">
                  <p:tgtEl>
                    <p:spTgt spid="53"/>
                  </p:tgtEl>
                </p:cond>
              </p:nextCondLst>
            </p:seq>
            <p:seq concurrent="1" nextAc="seek">
              <p:cTn id="122" restart="whenNotActive" fill="hold" evtFilter="cancelBubble" nodeType="interactiveSeq">
                <p:stCondLst>
                  <p:cond evt="onClick" delay="0">
                    <p:tgtEl>
                      <p:spTgt spid="54"/>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500"/>
                                        <p:tgtEl>
                                          <p:spTgt spid="34"/>
                                        </p:tgtEl>
                                      </p:cBhvr>
                                    </p:animEffect>
                                  </p:childTnLst>
                                </p:cTn>
                              </p:par>
                            </p:childTnLst>
                          </p:cTn>
                        </p:par>
                      </p:childTnLst>
                    </p:cTn>
                  </p:par>
                </p:childTnLst>
              </p:cTn>
              <p:nextCondLst>
                <p:cond evt="onClick" delay="0">
                  <p:tgtEl>
                    <p:spTgt spid="54"/>
                  </p:tgtEl>
                </p:cond>
              </p:nextCondLst>
            </p:seq>
          </p:childTnLst>
        </p:cTn>
      </p:par>
    </p:tnLst>
    <p:bldLst>
      <p:bldP spid="11" grpId="0" animBg="1"/>
      <p:bldP spid="12" grpId="0" animBg="1"/>
      <p:bldP spid="13" grpId="0" animBg="1"/>
      <p:bldP spid="14" grpId="0" animBg="1"/>
      <p:bldP spid="15" grpId="0" animBg="1"/>
      <p:bldP spid="16"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5251</Words>
  <Application>Microsoft Office PowerPoint</Application>
  <PresentationFormat>Breitbild</PresentationFormat>
  <Paragraphs>1295</Paragraphs>
  <Slides>48</Slides>
  <Notes>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48</vt:i4>
      </vt:variant>
    </vt:vector>
  </HeadingPairs>
  <TitlesOfParts>
    <vt:vector size="57" baseType="lpstr">
      <vt:lpstr>Aharoni</vt:lpstr>
      <vt:lpstr>Arial</vt:lpstr>
      <vt:lpstr>Berlin Sans FB Demi</vt:lpstr>
      <vt:lpstr>Calibri</vt:lpstr>
      <vt:lpstr>Palatino Linotype</vt:lpstr>
      <vt:lpstr>Segoe UI Emoji</vt:lpstr>
      <vt:lpstr>Times New Roman</vt:lpstr>
      <vt:lpstr>Wingdings</vt:lpstr>
      <vt:lpstr>Galerie</vt:lpstr>
      <vt:lpstr>Die Könige über Israel und Juda</vt:lpstr>
      <vt:lpstr>Die Vorgeschichte</vt:lpstr>
      <vt:lpstr>Die drei Reiche</vt:lpstr>
      <vt:lpstr>Von welcher Zeit sprechen wir?</vt:lpstr>
      <vt:lpstr>Die Bücher der Bibel</vt:lpstr>
      <vt:lpstr>Woher kommen die Jahreszahlen?</vt:lpstr>
      <vt:lpstr>Welche Völker waren eine Bedrohung?</vt:lpstr>
      <vt:lpstr>Die Jahreszählung in beiden Reichen</vt:lpstr>
      <vt:lpstr>Welche Könige regierten im Südreich Juda? </vt:lpstr>
      <vt:lpstr>Welche Könige regierten im Südreich Juda? </vt:lpstr>
      <vt:lpstr>Mehr Gottlosigkeit oder Gottesfurcht?</vt:lpstr>
      <vt:lpstr>Überwiegen die guten oder gottlosen Könige?</vt:lpstr>
      <vt:lpstr>Welche Könige regierten im Nordreich Israel</vt:lpstr>
      <vt:lpstr>Welche Könige regierten im Nordreich Israel</vt:lpstr>
      <vt:lpstr>Welche Könige regierten im Nordreich Israel</vt:lpstr>
      <vt:lpstr>Die Propheten </vt:lpstr>
      <vt:lpstr>Die Propheten </vt:lpstr>
      <vt:lpstr>Die Propheten ohne Buch</vt:lpstr>
      <vt:lpstr>Das ungeteilte Reich</vt:lpstr>
      <vt:lpstr>Das ungeteilte Reich</vt:lpstr>
      <vt:lpstr>Das ungeteilte Reich</vt:lpstr>
      <vt:lpstr>Die Teilung des Reiches</vt:lpstr>
      <vt:lpstr>Die Teilung des Reiches</vt:lpstr>
      <vt:lpstr>Die Teilung des Reiches</vt:lpstr>
      <vt:lpstr>PowerPoint-Präsentation</vt:lpstr>
      <vt:lpstr>Omris Kampf um den Thron</vt:lpstr>
      <vt:lpstr>PowerPoint-Präsentation</vt:lpstr>
      <vt:lpstr>PowerPoint-Präsentation</vt:lpstr>
      <vt:lpstr>Stammbaum </vt:lpstr>
      <vt:lpstr>PowerPoint-Präsentation</vt:lpstr>
      <vt:lpstr>PowerPoint-Präsentation</vt:lpstr>
      <vt:lpstr>PowerPoint-Präsentation</vt:lpstr>
      <vt:lpstr>PowerPoint-Präsentation</vt:lpstr>
      <vt:lpstr>PowerPoint-Präsentation</vt:lpstr>
      <vt:lpstr>Krieg zwischen Joas und Amazja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Josia zwischen den Großmächten</vt:lpstr>
      <vt:lpstr>PowerPoint-Präsentation</vt:lpstr>
      <vt:lpstr>PowerPoint-Präsentation</vt:lpstr>
      <vt:lpstr>Lehren aus der Geschichte Judas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geteilte Reich</dc:title>
  <dc:creator>Sachariy Mark</dc:creator>
  <cp:lastModifiedBy>Sachariy Mark</cp:lastModifiedBy>
  <cp:revision>312</cp:revision>
  <dcterms:created xsi:type="dcterms:W3CDTF">2019-03-14T17:25:31Z</dcterms:created>
  <dcterms:modified xsi:type="dcterms:W3CDTF">2021-05-24T19:15:30Z</dcterms:modified>
</cp:coreProperties>
</file>