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9B"/>
    <a:srgbClr val="FFFFFF"/>
    <a:srgbClr val="0099CC"/>
    <a:srgbClr val="0099FF"/>
    <a:srgbClr val="0066CC"/>
    <a:srgbClr val="FF6699"/>
    <a:srgbClr val="7A8DAA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458" y="10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50297D-B312-43D0-9F7F-AA7D4478B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12BA239-EA0C-408B-99C7-7B2876588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975589-613E-4042-9C9A-16D56B34B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193C-C810-44A5-8C9E-BAADD79B65F7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F67562-1D1A-4798-8744-88BD9E45F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231206-024B-417F-8271-3B820DF74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FB9A-79FB-43DE-9ABC-9C50275BBB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2199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A87A45-2BE9-42A5-9C7B-6B1A7F233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6308B6A-0897-42B7-90D5-5614D8564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AA4F75-42AD-4E7A-8FE1-F0D772BA3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193C-C810-44A5-8C9E-BAADD79B65F7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41CA00-9144-499D-A0EA-44B9237AC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2E1661-0263-4F30-8490-FE8AFBB9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FB9A-79FB-43DE-9ABC-9C50275BBB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6870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137B2A3-3643-41C7-9ABE-B84B030E57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DAFD7A0-52E8-4143-8C49-D62406C98E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174D3C-9E1A-44F2-B62D-A5FFF8E2D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193C-C810-44A5-8C9E-BAADD79B65F7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4AD41D-82CE-412E-9100-E83A66150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7726A3-1C04-4BF2-A2FA-A7C24962C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FB9A-79FB-43DE-9ABC-9C50275BBB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795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D5BF72-D2D5-4B05-B2B4-21F11E7F9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840EA2-CF77-493C-872D-AD36190CB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993506-1A47-4410-9057-5A6124BD5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193C-C810-44A5-8C9E-BAADD79B65F7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B9F072-89A7-4680-AC68-4873CAA7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E42A68-8398-4741-AE0F-2C25AE94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FB9A-79FB-43DE-9ABC-9C50275BBB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143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2E6900-3CC3-41BD-A109-0B9380C89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0DDACB-3F31-4A40-BEC4-0F2F874A5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B8B50F-B92C-4001-BBAC-4D4D149E8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193C-C810-44A5-8C9E-BAADD79B65F7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BB0100-199F-4377-821D-1C47AF882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EBC175-A720-4D1A-B55D-53E9B4846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FB9A-79FB-43DE-9ABC-9C50275BBB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415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24EBFD-29FF-44A8-BEDD-58FDA76DD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DCC282-0858-45D5-AF71-E81339CDF7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B7F87A8-B911-4165-A560-BC982A75C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97CB73-668D-405C-9A40-8FD28BC11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193C-C810-44A5-8C9E-BAADD79B65F7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04AD4D0-B1C5-478A-880F-8A1A1A401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B695B25-AC3D-417C-93CF-8C1394F3E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FB9A-79FB-43DE-9ABC-9C50275BBB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711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F7A-9B6E-48CA-BB94-F0121B1F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B53CA2C-52E9-4B6F-B256-63E472B05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2F4A637-902A-4ADD-A68A-7A287C10C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28BF19F-4498-435F-BA3D-322F9B47BF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7765A26-7FC3-4E95-ADDC-36B8A38EC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565B331-C08D-4B64-BFFD-33F194C27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193C-C810-44A5-8C9E-BAADD79B65F7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CEC8EA2-F9CE-4CDA-B793-AF70D4FCB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AC23B50-731C-4403-B76F-8FF82C169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FB9A-79FB-43DE-9ABC-9C50275BBB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74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03E774-51D2-45A7-B75F-81378693F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E99C5FD-7BB4-4722-8556-87DCC9A4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193C-C810-44A5-8C9E-BAADD79B65F7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69A18D-61EF-4AAB-9EFB-270B0C81F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B514221-D859-40FD-8712-86F2CCE96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FB9A-79FB-43DE-9ABC-9C50275BBB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268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0600223-13B1-480B-B0D9-79C99511F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193C-C810-44A5-8C9E-BAADD79B65F7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9E7F53-C223-4E5C-A659-83E397BD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3F35C0A-3663-4E8B-97A8-C240C9F76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FB9A-79FB-43DE-9ABC-9C50275BBB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664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739629-B3DE-4970-91B2-9ED681DE4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D88F8D-7E92-4303-9210-C32681CF0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E155E5A-1937-42C1-AAD3-E9854E0FC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FD15BEB-327B-48E4-A7F3-71AAEED19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193C-C810-44A5-8C9E-BAADD79B65F7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AF73C26-2BBB-41BD-B19B-2BD0405E0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9AC5519-1B89-4CB6-B4E6-58A24CFBE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FB9A-79FB-43DE-9ABC-9C50275BBB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636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B7A3AB-5345-4B72-8FE6-D4377FD8E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99EFE41-A2BC-4F10-AC8F-4116E2ADE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4CD8110-C34D-4A90-8CEE-63F99E5D0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15F808-9853-4CF9-A85F-ACBC94C0E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193C-C810-44A5-8C9E-BAADD79B65F7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EF6FE80-6F4A-4A1A-A7BD-8CFFB6CFA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D38451E-51B3-447D-A173-E3FB59F6C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FB9A-79FB-43DE-9ABC-9C50275BBB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191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6B7E459-A4E0-4368-834C-D0FAFCAF7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10A7F3-7446-4197-98BB-12A5EB91A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06FC85-C16B-44D0-B27A-AB81DF2B6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1193C-C810-44A5-8C9E-BAADD79B65F7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8783E5-30F7-4581-850F-D18037F03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C6069B-7D5A-462F-ABED-E1F3D7CDE9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3FB9A-79FB-43DE-9ABC-9C50275BBB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857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8.png"/><Relationship Id="rId5" Type="http://schemas.openxmlformats.org/officeDocument/2006/relationships/image" Target="../media/image14.png"/><Relationship Id="rId10" Type="http://schemas.openxmlformats.org/officeDocument/2006/relationships/image" Target="../media/image19.jp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2558C0EA-90AF-46FD-B70C-5C0A0F7681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9B9B">
                  <a:shade val="30000"/>
                  <a:satMod val="115000"/>
                </a:srgbClr>
              </a:gs>
              <a:gs pos="50000">
                <a:srgbClr val="FF9B9B">
                  <a:shade val="67500"/>
                  <a:satMod val="115000"/>
                </a:srgbClr>
              </a:gs>
              <a:gs pos="100000">
                <a:srgbClr val="FF9B9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E57BA40-2DAF-4FDF-8761-2443949AC28F}"/>
              </a:ext>
            </a:extLst>
          </p:cNvPr>
          <p:cNvSpPr/>
          <p:nvPr/>
        </p:nvSpPr>
        <p:spPr>
          <a:xfrm>
            <a:off x="0" y="2438400"/>
            <a:ext cx="12192000" cy="125980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1BA2AB8-20D4-41F3-9627-F6D64A299A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7" r="34538"/>
          <a:stretch/>
        </p:blipFill>
        <p:spPr>
          <a:xfrm rot="1055452">
            <a:off x="374281" y="1434028"/>
            <a:ext cx="2064120" cy="32685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D9840F1-CB4B-4919-BB84-6F0EFD17C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6500" y="2438399"/>
            <a:ext cx="8191500" cy="1259808"/>
          </a:xfrm>
        </p:spPr>
        <p:txBody>
          <a:bodyPr>
            <a:normAutofit/>
          </a:bodyPr>
          <a:lstStyle/>
          <a:p>
            <a:pPr algn="l"/>
            <a:r>
              <a:rPr lang="de-DE" sz="7200" dirty="0">
                <a:solidFill>
                  <a:schemeClr val="bg1"/>
                </a:solidFill>
                <a:latin typeface="Berlin Sans FB Demi" panose="020E0802020502020306" pitchFamily="34" charset="0"/>
              </a:rPr>
              <a:t>Die Karwoche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5059AE1-5C7F-45E0-9E1B-0383490925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324"/>
          <a:stretch/>
        </p:blipFill>
        <p:spPr>
          <a:xfrm>
            <a:off x="7216442" y="1608957"/>
            <a:ext cx="6083300" cy="6311040"/>
          </a:xfrm>
          <a:prstGeom prst="rect">
            <a:avLst/>
          </a:prstGeom>
          <a:effectLst/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36FFEF3-F349-4B21-A1EF-0824D2DD2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9" b="94063" l="1172" r="98828">
                        <a14:foregroundMark x1="45938" y1="33333" x2="45938" y2="33333"/>
                        <a14:foregroundMark x1="45938" y1="16406" x2="51172" y2="51250"/>
                        <a14:foregroundMark x1="49688" y1="51250" x2="46719" y2="94063"/>
                        <a14:foregroundMark x1="10859" y1="30833" x2="83281" y2="30833"/>
                        <a14:foregroundMark x1="83281" y1="30833" x2="98984" y2="29844"/>
                        <a14:foregroundMark x1="42969" y1="33333" x2="1172" y2="31823"/>
                        <a14:foregroundMark x1="54922" y1="23854" x2="42266" y2="938"/>
                        <a14:foregroundMark x1="42266" y1="938" x2="42266" y2="469"/>
                        <a14:backgroundMark x1="51172" y1="96042" x2="51172" y2="96042"/>
                        <a14:backgroundMark x1="56406" y1="95573" x2="56406" y2="955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003" y="1903379"/>
            <a:ext cx="1907398" cy="286109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794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B7E625DF-503C-43F0-AE1B-61992628C7DF}"/>
              </a:ext>
            </a:extLst>
          </p:cNvPr>
          <p:cNvSpPr/>
          <p:nvPr/>
        </p:nvSpPr>
        <p:spPr>
          <a:xfrm>
            <a:off x="1524643" y="0"/>
            <a:ext cx="15228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dirty="0">
                <a:solidFill>
                  <a:schemeClr val="tx1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Verfluchung</a:t>
            </a:r>
            <a:r>
              <a:rPr lang="de-DE" dirty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 des Feigen-baums</a:t>
            </a:r>
          </a:p>
          <a:p>
            <a:pPr algn="ctr"/>
            <a:endParaRPr lang="de-DE" dirty="0">
              <a:solidFill>
                <a:schemeClr val="tx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  <a:p>
            <a:pPr algn="ctr"/>
            <a:r>
              <a:rPr lang="de-DE" dirty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Die zweite </a:t>
            </a:r>
            <a:r>
              <a:rPr lang="de-DE" dirty="0">
                <a:solidFill>
                  <a:schemeClr val="tx1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Tempel-reinigung</a:t>
            </a:r>
          </a:p>
          <a:p>
            <a:pPr algn="ctr"/>
            <a:endParaRPr lang="de-DE" dirty="0">
              <a:solidFill>
                <a:schemeClr val="tx1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E1107A1-25AC-430F-893B-73130B2B913C}"/>
              </a:ext>
            </a:extLst>
          </p:cNvPr>
          <p:cNvSpPr/>
          <p:nvPr/>
        </p:nvSpPr>
        <p:spPr>
          <a:xfrm>
            <a:off x="0" y="0"/>
            <a:ext cx="15228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dirty="0">
                <a:solidFill>
                  <a:schemeClr val="tx1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Einzug</a:t>
            </a:r>
            <a:r>
              <a:rPr lang="de-DE" dirty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 in Jerusalem</a:t>
            </a:r>
          </a:p>
          <a:p>
            <a:pPr algn="ctr"/>
            <a:endParaRPr lang="de-DE" dirty="0">
              <a:solidFill>
                <a:schemeClr val="tx1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1C9C52B-20DE-46C0-8CB5-B3377F2B67B4}"/>
              </a:ext>
            </a:extLst>
          </p:cNvPr>
          <p:cNvSpPr/>
          <p:nvPr/>
        </p:nvSpPr>
        <p:spPr>
          <a:xfrm>
            <a:off x="4573929" y="0"/>
            <a:ext cx="15228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dirty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Der Stille Tag. Eventuell der Vorbereitungstag für die </a:t>
            </a:r>
          </a:p>
          <a:p>
            <a:pPr algn="ctr"/>
            <a:r>
              <a:rPr lang="de-DE" dirty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Passahfeier</a:t>
            </a:r>
          </a:p>
          <a:p>
            <a:pPr algn="ctr"/>
            <a:endParaRPr lang="de-DE" dirty="0">
              <a:solidFill>
                <a:schemeClr val="tx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043DEB2E-0EC9-4198-B15E-0EFE4020340B}"/>
              </a:ext>
            </a:extLst>
          </p:cNvPr>
          <p:cNvSpPr/>
          <p:nvPr/>
        </p:nvSpPr>
        <p:spPr>
          <a:xfrm>
            <a:off x="3049286" y="0"/>
            <a:ext cx="15228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dirty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Der </a:t>
            </a:r>
            <a:r>
              <a:rPr lang="de-DE" dirty="0">
                <a:solidFill>
                  <a:schemeClr val="tx1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Feigen-baum</a:t>
            </a:r>
            <a:r>
              <a:rPr lang="de-DE" dirty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 ist verdorrt.</a:t>
            </a:r>
          </a:p>
          <a:p>
            <a:pPr algn="ctr"/>
            <a:endParaRPr lang="de-DE" dirty="0">
              <a:solidFill>
                <a:schemeClr val="tx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  <a:p>
            <a:pPr algn="ctr"/>
            <a:r>
              <a:rPr lang="de-DE" dirty="0" err="1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Herodianer</a:t>
            </a:r>
            <a:r>
              <a:rPr lang="de-DE" dirty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, </a:t>
            </a:r>
            <a:r>
              <a:rPr lang="de-DE" dirty="0" err="1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Saduzäer</a:t>
            </a:r>
            <a:r>
              <a:rPr lang="de-DE" dirty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, Pharisäer und  Schrift-gelehrte stellen </a:t>
            </a:r>
            <a:r>
              <a:rPr lang="de-DE" dirty="0">
                <a:solidFill>
                  <a:schemeClr val="tx1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Fangfragen</a:t>
            </a:r>
          </a:p>
          <a:p>
            <a:pPr algn="ctr"/>
            <a:endParaRPr lang="de-DE" dirty="0">
              <a:solidFill>
                <a:schemeClr val="tx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  <a:p>
            <a:pPr algn="ctr"/>
            <a:r>
              <a:rPr lang="de-DE" dirty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Die </a:t>
            </a:r>
            <a:r>
              <a:rPr lang="de-DE" dirty="0">
                <a:solidFill>
                  <a:schemeClr val="tx1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Endzeit-rede</a:t>
            </a:r>
            <a:r>
              <a:rPr lang="de-DE" dirty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 Jesu</a:t>
            </a:r>
          </a:p>
          <a:p>
            <a:pPr algn="ctr"/>
            <a:endParaRPr lang="de-DE" dirty="0">
              <a:solidFill>
                <a:schemeClr val="tx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latin typeface="Berlin Sans FB" panose="020E0602020502020306" pitchFamily="34" charset="0"/>
              <a:cs typeface="Aharoni" panose="02010803020104030203" pitchFamily="2" charset="-79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8A9E2B03-E122-44F0-9FE6-0BC1E6DD33CC}"/>
              </a:ext>
            </a:extLst>
          </p:cNvPr>
          <p:cNvSpPr/>
          <p:nvPr/>
        </p:nvSpPr>
        <p:spPr>
          <a:xfrm>
            <a:off x="7623215" y="0"/>
            <a:ext cx="15228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dirty="0">
                <a:solidFill>
                  <a:schemeClr val="tx1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Verhöre</a:t>
            </a:r>
            <a:r>
              <a:rPr lang="de-DE" dirty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: Hannas</a:t>
            </a:r>
            <a:br>
              <a:rPr lang="de-DE" sz="1100" b="1" dirty="0">
                <a:solidFill>
                  <a:schemeClr val="tx1"/>
                </a:solidFill>
                <a:latin typeface="BrowalliaUPC" panose="020B0502040204020203" pitchFamily="34" charset="-34"/>
                <a:cs typeface="BrowalliaUPC" panose="020B0502040204020203" pitchFamily="34" charset="-34"/>
              </a:rPr>
            </a:br>
            <a:r>
              <a:rPr lang="de-DE" dirty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Kajaphas</a:t>
            </a:r>
            <a:br>
              <a:rPr lang="de-DE" b="1" dirty="0">
                <a:solidFill>
                  <a:schemeClr val="tx1"/>
                </a:solidFill>
                <a:latin typeface="BrowalliaUPC" panose="020B0502040204020203" pitchFamily="34" charset="-34"/>
                <a:cs typeface="BrowalliaUPC" panose="020B0502040204020203" pitchFamily="34" charset="-34"/>
              </a:rPr>
            </a:br>
            <a:r>
              <a:rPr lang="de-DE" dirty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 Hoher Rat</a:t>
            </a:r>
            <a:endParaRPr lang="de-DE" b="1" dirty="0">
              <a:solidFill>
                <a:schemeClr val="tx1"/>
              </a:solidFill>
              <a:latin typeface="BrowalliaUPC" panose="020B0502040204020203" pitchFamily="34" charset="-34"/>
              <a:cs typeface="BrowalliaUPC" panose="020B0502040204020203" pitchFamily="34" charset="-34"/>
            </a:endParaRPr>
          </a:p>
          <a:p>
            <a:pPr algn="ctr"/>
            <a:r>
              <a:rPr lang="de-DE" dirty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 Pilatus</a:t>
            </a:r>
            <a:endParaRPr lang="de-DE" b="1" dirty="0">
              <a:solidFill>
                <a:schemeClr val="tx1"/>
              </a:solidFill>
              <a:latin typeface="BrowalliaUPC" panose="020B0502040204020203" pitchFamily="34" charset="-34"/>
              <a:cs typeface="BrowalliaUPC" panose="020B0502040204020203" pitchFamily="34" charset="-34"/>
            </a:endParaRPr>
          </a:p>
          <a:p>
            <a:pPr algn="ctr"/>
            <a:r>
              <a:rPr lang="de-DE" dirty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Herodes</a:t>
            </a:r>
            <a:endParaRPr lang="de-DE" b="1" dirty="0">
              <a:solidFill>
                <a:schemeClr val="tx1"/>
              </a:solidFill>
              <a:latin typeface="BrowalliaUPC" panose="020B0502040204020203" pitchFamily="34" charset="-34"/>
              <a:cs typeface="BrowalliaUPC" panose="020B0502040204020203" pitchFamily="34" charset="-34"/>
            </a:endParaRPr>
          </a:p>
          <a:p>
            <a:pPr algn="ctr"/>
            <a:r>
              <a:rPr lang="de-DE" dirty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Pilatus</a:t>
            </a:r>
          </a:p>
          <a:p>
            <a:pPr algn="ctr"/>
            <a:endParaRPr lang="de-DE" sz="1100" dirty="0">
              <a:solidFill>
                <a:schemeClr val="tx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  <a:p>
            <a:pPr algn="ctr"/>
            <a:r>
              <a:rPr lang="de-DE" dirty="0">
                <a:solidFill>
                  <a:schemeClr val="tx1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Kreuzigung</a:t>
            </a:r>
            <a:r>
              <a:rPr lang="de-DE" dirty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 Jesu</a:t>
            </a:r>
          </a:p>
          <a:p>
            <a:pPr algn="ctr"/>
            <a:endParaRPr lang="de-DE" sz="1100" dirty="0">
              <a:solidFill>
                <a:schemeClr val="tx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  <a:p>
            <a:pPr algn="ctr"/>
            <a:r>
              <a:rPr lang="de-DE" dirty="0">
                <a:solidFill>
                  <a:schemeClr val="tx1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Finsternis</a:t>
            </a:r>
            <a:r>
              <a:rPr lang="de-DE" dirty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 kommt über das Land</a:t>
            </a:r>
          </a:p>
          <a:p>
            <a:pPr algn="ctr"/>
            <a:endParaRPr lang="de-DE" sz="1050" dirty="0">
              <a:solidFill>
                <a:schemeClr val="tx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  <a:p>
            <a:pPr algn="ctr"/>
            <a:r>
              <a:rPr lang="de-DE" dirty="0">
                <a:solidFill>
                  <a:schemeClr val="tx1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Tod</a:t>
            </a:r>
            <a:r>
              <a:rPr lang="de-DE" dirty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 und </a:t>
            </a:r>
            <a:r>
              <a:rPr lang="de-DE" dirty="0">
                <a:solidFill>
                  <a:schemeClr val="tx1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Grablegung</a:t>
            </a:r>
            <a:r>
              <a:rPr lang="de-DE" dirty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 Jesu</a:t>
            </a:r>
          </a:p>
          <a:p>
            <a:pPr algn="ctr"/>
            <a:endParaRPr lang="de-DE" sz="2100" dirty="0">
              <a:solidFill>
                <a:schemeClr val="tx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44EC3C9-1BA3-44DA-AD7A-0C66BAE741A4}"/>
              </a:ext>
            </a:extLst>
          </p:cNvPr>
          <p:cNvSpPr/>
          <p:nvPr/>
        </p:nvSpPr>
        <p:spPr>
          <a:xfrm>
            <a:off x="6098572" y="0"/>
            <a:ext cx="15228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b"/>
          <a:lstStyle/>
          <a:p>
            <a:pPr algn="ctr"/>
            <a:r>
              <a:rPr lang="de-DE" dirty="0">
                <a:solidFill>
                  <a:schemeClr val="tx1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Vorbereitung</a:t>
            </a:r>
            <a:r>
              <a:rPr lang="de-DE" dirty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 für das Passahfest.</a:t>
            </a:r>
          </a:p>
          <a:p>
            <a:pPr algn="ctr"/>
            <a:endParaRPr lang="de-DE" dirty="0">
              <a:solidFill>
                <a:schemeClr val="tx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  <a:p>
            <a:pPr algn="ctr"/>
            <a:r>
              <a:rPr lang="de-DE" dirty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Das letzte </a:t>
            </a:r>
            <a:r>
              <a:rPr lang="de-DE" dirty="0">
                <a:solidFill>
                  <a:schemeClr val="tx1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Passahmahl</a:t>
            </a:r>
            <a:r>
              <a:rPr lang="de-DE" dirty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.</a:t>
            </a:r>
          </a:p>
          <a:p>
            <a:pPr algn="ctr"/>
            <a:endParaRPr lang="de-DE" dirty="0">
              <a:solidFill>
                <a:schemeClr val="tx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  <a:p>
            <a:pPr algn="ctr"/>
            <a:r>
              <a:rPr lang="de-DE" dirty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Jesus in </a:t>
            </a:r>
            <a:r>
              <a:rPr lang="de-DE" dirty="0">
                <a:solidFill>
                  <a:schemeClr val="tx1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Gethsemane</a:t>
            </a:r>
            <a:r>
              <a:rPr lang="de-DE" dirty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.</a:t>
            </a:r>
          </a:p>
          <a:p>
            <a:pPr algn="ctr"/>
            <a:endParaRPr lang="de-DE" dirty="0">
              <a:solidFill>
                <a:schemeClr val="tx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  <a:p>
            <a:pPr algn="ctr"/>
            <a:r>
              <a:rPr lang="de-DE" dirty="0">
                <a:solidFill>
                  <a:schemeClr val="tx1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Judas</a:t>
            </a:r>
            <a:r>
              <a:rPr lang="de-DE" dirty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 verrät Jesus mit einem Kuss</a:t>
            </a:r>
          </a:p>
          <a:p>
            <a:pPr algn="ctr"/>
            <a:endParaRPr lang="de-DE" dirty="0">
              <a:solidFill>
                <a:schemeClr val="tx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071A0FAA-CF7D-431B-A249-3A1DED5084D4}"/>
              </a:ext>
            </a:extLst>
          </p:cNvPr>
          <p:cNvSpPr/>
          <p:nvPr/>
        </p:nvSpPr>
        <p:spPr>
          <a:xfrm>
            <a:off x="10672500" y="0"/>
            <a:ext cx="15228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b"/>
          <a:lstStyle/>
          <a:p>
            <a:pPr algn="ctr">
              <a:spcAft>
                <a:spcPts val="1000"/>
              </a:spcAft>
            </a:pPr>
            <a:r>
              <a:rPr lang="de-DE" dirty="0">
                <a:solidFill>
                  <a:schemeClr val="tx1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Auferstehung</a:t>
            </a:r>
            <a:r>
              <a:rPr lang="de-DE" dirty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 Jesu</a:t>
            </a:r>
          </a:p>
          <a:p>
            <a:pPr algn="ctr">
              <a:spcAft>
                <a:spcPts val="1000"/>
              </a:spcAft>
            </a:pPr>
            <a:r>
              <a:rPr lang="de-DE" dirty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3 </a:t>
            </a:r>
            <a:r>
              <a:rPr lang="de-DE" dirty="0">
                <a:solidFill>
                  <a:schemeClr val="tx1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Frauen</a:t>
            </a:r>
            <a:r>
              <a:rPr lang="de-DE" dirty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 gehen zum Grab</a:t>
            </a:r>
            <a:endParaRPr lang="de-DE" sz="900" dirty="0">
              <a:solidFill>
                <a:schemeClr val="tx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  <a:p>
            <a:pPr algn="ctr">
              <a:spcAft>
                <a:spcPts val="1000"/>
              </a:spcAft>
            </a:pPr>
            <a:r>
              <a:rPr lang="de-DE" dirty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Jesus erscheint </a:t>
            </a:r>
            <a:r>
              <a:rPr lang="de-DE" dirty="0">
                <a:solidFill>
                  <a:schemeClr val="tx1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Maria</a:t>
            </a:r>
            <a:r>
              <a:rPr lang="de-DE" dirty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 </a:t>
            </a:r>
            <a:r>
              <a:rPr lang="de-DE" dirty="0">
                <a:solidFill>
                  <a:schemeClr val="tx1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Magdalena</a:t>
            </a:r>
          </a:p>
          <a:p>
            <a:pPr algn="ctr">
              <a:spcAft>
                <a:spcPts val="1000"/>
              </a:spcAft>
            </a:pPr>
            <a:r>
              <a:rPr lang="de-DE" dirty="0">
                <a:solidFill>
                  <a:schemeClr val="tx1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Petrus</a:t>
            </a:r>
            <a:r>
              <a:rPr lang="de-DE" dirty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 und </a:t>
            </a:r>
            <a:r>
              <a:rPr lang="de-DE" dirty="0">
                <a:solidFill>
                  <a:schemeClr val="tx1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Johannes</a:t>
            </a:r>
            <a:r>
              <a:rPr lang="de-DE" dirty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 beim Grab</a:t>
            </a:r>
          </a:p>
          <a:p>
            <a:pPr algn="ctr">
              <a:spcAft>
                <a:spcPts val="1000"/>
              </a:spcAft>
            </a:pPr>
            <a:r>
              <a:rPr lang="de-DE" dirty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Jesus und die </a:t>
            </a:r>
            <a:r>
              <a:rPr lang="de-DE" dirty="0">
                <a:solidFill>
                  <a:schemeClr val="tx1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Emmaus-jünger</a:t>
            </a:r>
          </a:p>
          <a:p>
            <a:pPr algn="ctr">
              <a:spcAft>
                <a:spcPts val="1000"/>
              </a:spcAft>
            </a:pPr>
            <a:r>
              <a:rPr lang="de-DE" dirty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Jesus erscheint den </a:t>
            </a:r>
            <a:r>
              <a:rPr lang="de-DE" dirty="0">
                <a:solidFill>
                  <a:schemeClr val="tx1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Jüngern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53B034FC-5B5E-46BF-A589-4300CBAD4F91}"/>
              </a:ext>
            </a:extLst>
          </p:cNvPr>
          <p:cNvSpPr/>
          <p:nvPr/>
        </p:nvSpPr>
        <p:spPr>
          <a:xfrm>
            <a:off x="9147858" y="0"/>
            <a:ext cx="15228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dirty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Jesus liegt im Grab</a:t>
            </a:r>
          </a:p>
          <a:p>
            <a:pPr algn="ctr"/>
            <a:endParaRPr lang="de-DE" dirty="0">
              <a:solidFill>
                <a:schemeClr val="tx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solidFill>
                <a:schemeClr val="tx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  <a:p>
            <a:pPr algn="ctr"/>
            <a:endParaRPr lang="de-D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5E6A317-B831-412C-A595-376BB336ED86}"/>
              </a:ext>
            </a:extLst>
          </p:cNvPr>
          <p:cNvSpPr/>
          <p:nvPr/>
        </p:nvSpPr>
        <p:spPr>
          <a:xfrm>
            <a:off x="0" y="1345721"/>
            <a:ext cx="1522800" cy="4140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haroni" panose="02010803020104030203" pitchFamily="2" charset="-79"/>
                <a:cs typeface="Aharoni" panose="02010803020104030203" pitchFamily="2" charset="-79"/>
              </a:rPr>
              <a:t>Sonntag	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6F25F8F-DC98-42EA-B0EF-F656579293F5}"/>
              </a:ext>
            </a:extLst>
          </p:cNvPr>
          <p:cNvSpPr/>
          <p:nvPr/>
        </p:nvSpPr>
        <p:spPr>
          <a:xfrm>
            <a:off x="1524258" y="1345721"/>
            <a:ext cx="1522800" cy="414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haroni" panose="02010803020104030203" pitchFamily="2" charset="-79"/>
                <a:cs typeface="Aharoni" panose="02010803020104030203" pitchFamily="2" charset="-79"/>
              </a:rPr>
              <a:t>Montag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9AE67F1-B873-4879-9FE7-C24BFDD1715E}"/>
              </a:ext>
            </a:extLst>
          </p:cNvPr>
          <p:cNvSpPr/>
          <p:nvPr/>
        </p:nvSpPr>
        <p:spPr>
          <a:xfrm>
            <a:off x="3048516" y="1345721"/>
            <a:ext cx="1522800" cy="4140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haroni" panose="02010803020104030203" pitchFamily="2" charset="-79"/>
                <a:cs typeface="Aharoni" panose="02010803020104030203" pitchFamily="2" charset="-79"/>
              </a:rPr>
              <a:t>Dienstag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5106FEA-F7DB-4EE8-A947-F54DA4DB3DEF}"/>
              </a:ext>
            </a:extLst>
          </p:cNvPr>
          <p:cNvSpPr/>
          <p:nvPr/>
        </p:nvSpPr>
        <p:spPr>
          <a:xfrm>
            <a:off x="4572774" y="1345721"/>
            <a:ext cx="1522800" cy="414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haroni" panose="02010803020104030203" pitchFamily="2" charset="-79"/>
                <a:cs typeface="Aharoni" panose="02010803020104030203" pitchFamily="2" charset="-79"/>
              </a:rPr>
              <a:t>Mittwoch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CD84344-7A49-4352-9A75-247946B474ED}"/>
              </a:ext>
            </a:extLst>
          </p:cNvPr>
          <p:cNvSpPr/>
          <p:nvPr/>
        </p:nvSpPr>
        <p:spPr>
          <a:xfrm>
            <a:off x="6097032" y="1345721"/>
            <a:ext cx="1522800" cy="4140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haroni" panose="02010803020104030203" pitchFamily="2" charset="-79"/>
                <a:cs typeface="Aharoni" panose="02010803020104030203" pitchFamily="2" charset="-79"/>
              </a:rPr>
              <a:t>Donnerstag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6213EEC-A41A-43AE-B5B0-C490475C6512}"/>
              </a:ext>
            </a:extLst>
          </p:cNvPr>
          <p:cNvSpPr/>
          <p:nvPr/>
        </p:nvSpPr>
        <p:spPr>
          <a:xfrm>
            <a:off x="7621290" y="1345721"/>
            <a:ext cx="1522800" cy="414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haroni" panose="02010803020104030203" pitchFamily="2" charset="-79"/>
                <a:cs typeface="Aharoni" panose="02010803020104030203" pitchFamily="2" charset="-79"/>
              </a:rPr>
              <a:t>Freitag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879F51B-AC63-4783-BBD5-562C146EAA81}"/>
              </a:ext>
            </a:extLst>
          </p:cNvPr>
          <p:cNvSpPr/>
          <p:nvPr/>
        </p:nvSpPr>
        <p:spPr>
          <a:xfrm>
            <a:off x="9145548" y="1345721"/>
            <a:ext cx="1522800" cy="4140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haroni" panose="02010803020104030203" pitchFamily="2" charset="-79"/>
                <a:cs typeface="Aharoni" panose="02010803020104030203" pitchFamily="2" charset="-79"/>
              </a:rPr>
              <a:t>Samstag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5894C6A-6D98-4DCC-8257-1D7183613F3E}"/>
              </a:ext>
            </a:extLst>
          </p:cNvPr>
          <p:cNvSpPr/>
          <p:nvPr/>
        </p:nvSpPr>
        <p:spPr>
          <a:xfrm>
            <a:off x="10669803" y="1345721"/>
            <a:ext cx="1522800" cy="414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haroni" panose="02010803020104030203" pitchFamily="2" charset="-79"/>
                <a:cs typeface="Aharoni" panose="02010803020104030203" pitchFamily="2" charset="-79"/>
              </a:rPr>
              <a:t>Sontag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027BE7A6-1DBE-4AAC-8557-968F055313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7" r="34538"/>
          <a:stretch/>
        </p:blipFill>
        <p:spPr>
          <a:xfrm rot="19912999">
            <a:off x="206673" y="-52086"/>
            <a:ext cx="915620" cy="1449891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7C027805-DECD-46C2-85E8-0E18491B1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559365">
            <a:off x="1446458" y="272165"/>
            <a:ext cx="1678400" cy="8392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6B36E272-21CD-4DE6-9FBB-952768411B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96" y="120915"/>
            <a:ext cx="1983839" cy="1133475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4EAF1B71-8EC6-4D8E-A02B-B865D40714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967" y="88421"/>
            <a:ext cx="1292929" cy="1152525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1AAECFC0-C68C-42E0-97A9-7ED09C61E3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53" y="88421"/>
            <a:ext cx="768297" cy="1152446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0AC9D26B-ABDF-4AF3-9405-C81E928BE2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22492">
            <a:off x="8760057" y="2328695"/>
            <a:ext cx="252544" cy="251952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7CCAC6E2-2552-4501-A8F4-C0492D254E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77508" flipH="1">
            <a:off x="7752562" y="2592221"/>
            <a:ext cx="252544" cy="251952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6355E922-51AD-446B-885F-CE9B47B4AA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97707">
            <a:off x="8788525" y="2874276"/>
            <a:ext cx="252544" cy="251952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9DD12FAA-5513-46FC-826E-D623DA0A4C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05255" flipH="1">
            <a:off x="7817632" y="3147612"/>
            <a:ext cx="252544" cy="251952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A80BC7BE-593C-4395-B569-495441569D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97707">
            <a:off x="8678970" y="3422889"/>
            <a:ext cx="252544" cy="251952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D9CBC8A8-450C-4F67-AEB9-00206A8D26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28770" y="374919"/>
            <a:ext cx="1442809" cy="840069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FCCB00D7-B9A1-4916-9074-C7B1B51E84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67357" y="-459711"/>
            <a:ext cx="2056606" cy="2140549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67E2492E-E441-458B-A66E-F6C8613FBC00}"/>
              </a:ext>
            </a:extLst>
          </p:cNvPr>
          <p:cNvSpPr/>
          <p:nvPr/>
        </p:nvSpPr>
        <p:spPr>
          <a:xfrm>
            <a:off x="0" y="5724111"/>
            <a:ext cx="4568786" cy="1133889"/>
          </a:xfrm>
          <a:prstGeom prst="rect">
            <a:avLst/>
          </a:prstGeom>
          <a:solidFill>
            <a:srgbClr val="FFFFFF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684B560-AA6C-4BC6-89A3-2984ABE8F792}"/>
              </a:ext>
            </a:extLst>
          </p:cNvPr>
          <p:cNvSpPr/>
          <p:nvPr/>
        </p:nvSpPr>
        <p:spPr>
          <a:xfrm>
            <a:off x="69346" y="5632780"/>
            <a:ext cx="4432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Die Karwoche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EDB7B51A-0A0A-4D91-8221-23AC1E821DA7}"/>
              </a:ext>
            </a:extLst>
          </p:cNvPr>
          <p:cNvSpPr/>
          <p:nvPr/>
        </p:nvSpPr>
        <p:spPr>
          <a:xfrm>
            <a:off x="2337709" y="6336975"/>
            <a:ext cx="21098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de-DE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Eine Chronologie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1206BF27-A74E-4E7D-899A-1FBCEA060196}"/>
              </a:ext>
            </a:extLst>
          </p:cNvPr>
          <p:cNvSpPr/>
          <p:nvPr/>
        </p:nvSpPr>
        <p:spPr>
          <a:xfrm>
            <a:off x="100932" y="6381392"/>
            <a:ext cx="200747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b="0" cap="small" spc="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Gladium</a:t>
            </a:r>
            <a:r>
              <a:rPr lang="de-DE" b="0" cap="small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Spiritus</a:t>
            </a:r>
          </a:p>
        </p:txBody>
      </p:sp>
    </p:spTree>
    <p:extLst>
      <p:ext uri="{BB962C8B-B14F-4D97-AF65-F5344CB8AC3E}">
        <p14:creationId xmlns:p14="http://schemas.microsoft.com/office/powerpoint/2010/main" val="299976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hteck 127">
            <a:extLst>
              <a:ext uri="{FF2B5EF4-FFF2-40B4-BE49-F238E27FC236}">
                <a16:creationId xmlns:a16="http://schemas.microsoft.com/office/drawing/2014/main" id="{9B1B341F-388D-4E2B-B36D-600B8B7AD5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1000">
                <a:schemeClr val="accent4">
                  <a:lumMod val="40000"/>
                  <a:lumOff val="60000"/>
                </a:schemeClr>
              </a:gs>
              <a:gs pos="90000">
                <a:srgbClr val="7A8DAA"/>
              </a:gs>
              <a:gs pos="19000">
                <a:srgbClr val="7A8DA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13854ED8-5A6E-4C4A-8CA9-75C76A0DE294}"/>
              </a:ext>
            </a:extLst>
          </p:cNvPr>
          <p:cNvSpPr/>
          <p:nvPr/>
        </p:nvSpPr>
        <p:spPr>
          <a:xfrm>
            <a:off x="6095787" y="1"/>
            <a:ext cx="1524052" cy="6858000"/>
          </a:xfrm>
          <a:prstGeom prst="rect">
            <a:avLst/>
          </a:prstGeom>
          <a:gradFill flip="none" rotWithShape="1">
            <a:gsLst>
              <a:gs pos="86000">
                <a:schemeClr val="tx1">
                  <a:lumMod val="75000"/>
                  <a:lumOff val="25000"/>
                </a:schemeClr>
              </a:gs>
              <a:gs pos="100000">
                <a:schemeClr val="bg2">
                  <a:lumMod val="75000"/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b"/>
          <a:lstStyle/>
          <a:p>
            <a:pPr algn="ctr">
              <a:lnSpc>
                <a:spcPts val="1700"/>
              </a:lnSpc>
            </a:pPr>
            <a:endParaRPr lang="de-DE" sz="12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127" name="Rechteck: abgerundete Ecken 126">
            <a:extLst>
              <a:ext uri="{FF2B5EF4-FFF2-40B4-BE49-F238E27FC236}">
                <a16:creationId xmlns:a16="http://schemas.microsoft.com/office/drawing/2014/main" id="{C3D773C4-8A8E-4261-8097-BDF1D16C0EFD}"/>
              </a:ext>
            </a:extLst>
          </p:cNvPr>
          <p:cNvSpPr/>
          <p:nvPr/>
        </p:nvSpPr>
        <p:spPr>
          <a:xfrm>
            <a:off x="-209385" y="5549961"/>
            <a:ext cx="3709936" cy="669394"/>
          </a:xfrm>
          <a:prstGeom prst="roundRect">
            <a:avLst/>
          </a:prstGeom>
          <a:solidFill>
            <a:srgbClr val="FFFFFF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" name="Rechteck: abgerundete Ecken 108">
            <a:extLst>
              <a:ext uri="{FF2B5EF4-FFF2-40B4-BE49-F238E27FC236}">
                <a16:creationId xmlns:a16="http://schemas.microsoft.com/office/drawing/2014/main" id="{6322FF25-3DF5-4143-A603-11F2AC88A34D}"/>
              </a:ext>
            </a:extLst>
          </p:cNvPr>
          <p:cNvSpPr/>
          <p:nvPr/>
        </p:nvSpPr>
        <p:spPr>
          <a:xfrm>
            <a:off x="3894819" y="5818983"/>
            <a:ext cx="2448000" cy="468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/>
            <a:r>
              <a:rPr lang="de-DE" dirty="0">
                <a:solidFill>
                  <a:schemeClr val="bg1"/>
                </a:solidFill>
                <a:latin typeface="Berlin Sans FB" panose="020E0602020502020306" pitchFamily="34" charset="0"/>
              </a:rPr>
              <a:t>Jesu Verurteilung</a:t>
            </a:r>
          </a:p>
        </p:txBody>
      </p:sp>
      <p:cxnSp>
        <p:nvCxnSpPr>
          <p:cNvPr id="110" name="Gerader Verbinder 109">
            <a:extLst>
              <a:ext uri="{FF2B5EF4-FFF2-40B4-BE49-F238E27FC236}">
                <a16:creationId xmlns:a16="http://schemas.microsoft.com/office/drawing/2014/main" id="{9A22A078-A757-48F6-9E9A-3E42DDF6A5AC}"/>
              </a:ext>
            </a:extLst>
          </p:cNvPr>
          <p:cNvCxnSpPr>
            <a:cxnSpLocks/>
          </p:cNvCxnSpPr>
          <p:nvPr/>
        </p:nvCxnSpPr>
        <p:spPr>
          <a:xfrm flipV="1">
            <a:off x="4077384" y="1215684"/>
            <a:ext cx="0" cy="483730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hteck: abgerundete Ecken 105">
            <a:extLst>
              <a:ext uri="{FF2B5EF4-FFF2-40B4-BE49-F238E27FC236}">
                <a16:creationId xmlns:a16="http://schemas.microsoft.com/office/drawing/2014/main" id="{E1DC0CC2-89AC-4569-BA08-D16DBDAEA248}"/>
              </a:ext>
            </a:extLst>
          </p:cNvPr>
          <p:cNvSpPr/>
          <p:nvPr/>
        </p:nvSpPr>
        <p:spPr>
          <a:xfrm>
            <a:off x="3361725" y="5186981"/>
            <a:ext cx="2448000" cy="468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/>
            <a:r>
              <a:rPr lang="de-DE" dirty="0">
                <a:solidFill>
                  <a:schemeClr val="bg1"/>
                </a:solidFill>
                <a:latin typeface="Berlin Sans FB" panose="020E0602020502020306" pitchFamily="34" charset="0"/>
              </a:rPr>
              <a:t>Jesus vor Herodes</a:t>
            </a:r>
          </a:p>
        </p:txBody>
      </p:sp>
      <p:cxnSp>
        <p:nvCxnSpPr>
          <p:cNvPr id="107" name="Gerader Verbinder 106">
            <a:extLst>
              <a:ext uri="{FF2B5EF4-FFF2-40B4-BE49-F238E27FC236}">
                <a16:creationId xmlns:a16="http://schemas.microsoft.com/office/drawing/2014/main" id="{F674D318-87AC-4424-944A-432BAA3364CF}"/>
              </a:ext>
            </a:extLst>
          </p:cNvPr>
          <p:cNvCxnSpPr>
            <a:cxnSpLocks/>
          </p:cNvCxnSpPr>
          <p:nvPr/>
        </p:nvCxnSpPr>
        <p:spPr>
          <a:xfrm flipV="1">
            <a:off x="3544290" y="1215684"/>
            <a:ext cx="0" cy="4205297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hteck: abgerundete Ecken 101">
            <a:extLst>
              <a:ext uri="{FF2B5EF4-FFF2-40B4-BE49-F238E27FC236}">
                <a16:creationId xmlns:a16="http://schemas.microsoft.com/office/drawing/2014/main" id="{63E457D2-51C5-4404-9F1B-9EEC349A80CB}"/>
              </a:ext>
            </a:extLst>
          </p:cNvPr>
          <p:cNvSpPr/>
          <p:nvPr/>
        </p:nvSpPr>
        <p:spPr>
          <a:xfrm>
            <a:off x="2890440" y="4590210"/>
            <a:ext cx="2448000" cy="468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/>
            <a:r>
              <a:rPr lang="de-DE" dirty="0">
                <a:solidFill>
                  <a:schemeClr val="bg1"/>
                </a:solidFill>
                <a:latin typeface="Berlin Sans FB" panose="020E0602020502020306" pitchFamily="34" charset="0"/>
              </a:rPr>
              <a:t>Jesus vor Pilatus</a:t>
            </a:r>
          </a:p>
        </p:txBody>
      </p:sp>
      <p:cxnSp>
        <p:nvCxnSpPr>
          <p:cNvPr id="103" name="Gerader Verbinder 102">
            <a:extLst>
              <a:ext uri="{FF2B5EF4-FFF2-40B4-BE49-F238E27FC236}">
                <a16:creationId xmlns:a16="http://schemas.microsoft.com/office/drawing/2014/main" id="{A6187A6F-3555-4A1F-B4B2-26D23B8EFB37}"/>
              </a:ext>
            </a:extLst>
          </p:cNvPr>
          <p:cNvCxnSpPr>
            <a:cxnSpLocks/>
          </p:cNvCxnSpPr>
          <p:nvPr/>
        </p:nvCxnSpPr>
        <p:spPr>
          <a:xfrm flipV="1">
            <a:off x="3063480" y="1215684"/>
            <a:ext cx="0" cy="3608526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hteck: abgerundete Ecken 98">
            <a:extLst>
              <a:ext uri="{FF2B5EF4-FFF2-40B4-BE49-F238E27FC236}">
                <a16:creationId xmlns:a16="http://schemas.microsoft.com/office/drawing/2014/main" id="{A0B5E902-9FFB-4A15-B34E-F7327CCBA3E4}"/>
              </a:ext>
            </a:extLst>
          </p:cNvPr>
          <p:cNvSpPr/>
          <p:nvPr/>
        </p:nvSpPr>
        <p:spPr>
          <a:xfrm>
            <a:off x="2355273" y="3993439"/>
            <a:ext cx="2448000" cy="468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>
              <a:lnSpc>
                <a:spcPts val="1700"/>
              </a:lnSpc>
            </a:pPr>
            <a:r>
              <a:rPr lang="de-DE" dirty="0">
                <a:solidFill>
                  <a:schemeClr val="bg1"/>
                </a:solidFill>
                <a:latin typeface="Berlin Sans FB" panose="020E0602020502020306" pitchFamily="34" charset="0"/>
              </a:rPr>
              <a:t>Jesus vor dem  </a:t>
            </a:r>
            <a:br>
              <a:rPr lang="de-DE" dirty="0">
                <a:solidFill>
                  <a:schemeClr val="bg1"/>
                </a:solidFill>
                <a:latin typeface="Berlin Sans FB" panose="020E0602020502020306" pitchFamily="34" charset="0"/>
              </a:rPr>
            </a:br>
            <a:r>
              <a:rPr lang="de-DE" dirty="0">
                <a:solidFill>
                  <a:schemeClr val="bg1"/>
                </a:solidFill>
                <a:latin typeface="Berlin Sans FB" panose="020E0602020502020306" pitchFamily="34" charset="0"/>
              </a:rPr>
              <a:t>Hohen Rat</a:t>
            </a:r>
          </a:p>
        </p:txBody>
      </p:sp>
      <p:cxnSp>
        <p:nvCxnSpPr>
          <p:cNvPr id="100" name="Gerader Verbinder 99">
            <a:extLst>
              <a:ext uri="{FF2B5EF4-FFF2-40B4-BE49-F238E27FC236}">
                <a16:creationId xmlns:a16="http://schemas.microsoft.com/office/drawing/2014/main" id="{08E84F15-DF72-4B56-A7AE-A31C16C1D554}"/>
              </a:ext>
            </a:extLst>
          </p:cNvPr>
          <p:cNvCxnSpPr>
            <a:cxnSpLocks/>
          </p:cNvCxnSpPr>
          <p:nvPr/>
        </p:nvCxnSpPr>
        <p:spPr>
          <a:xfrm flipV="1">
            <a:off x="2524090" y="1215684"/>
            <a:ext cx="0" cy="3011757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hteck 58">
            <a:extLst>
              <a:ext uri="{FF2B5EF4-FFF2-40B4-BE49-F238E27FC236}">
                <a16:creationId xmlns:a16="http://schemas.microsoft.com/office/drawing/2014/main" id="{7B2F0763-2FBD-4E60-8295-3E331F6C0ECF}"/>
              </a:ext>
            </a:extLst>
          </p:cNvPr>
          <p:cNvSpPr/>
          <p:nvPr/>
        </p:nvSpPr>
        <p:spPr>
          <a:xfrm>
            <a:off x="-9600" y="748331"/>
            <a:ext cx="12201600" cy="34374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de-DE" dirty="0"/>
          </a:p>
        </p:txBody>
      </p:sp>
      <p:sp>
        <p:nvSpPr>
          <p:cNvPr id="96" name="Rechteck: abgerundete Ecken 95">
            <a:extLst>
              <a:ext uri="{FF2B5EF4-FFF2-40B4-BE49-F238E27FC236}">
                <a16:creationId xmlns:a16="http://schemas.microsoft.com/office/drawing/2014/main" id="{3712DEB5-921F-48A9-BABA-05BDBB313A51}"/>
              </a:ext>
            </a:extLst>
          </p:cNvPr>
          <p:cNvSpPr/>
          <p:nvPr/>
        </p:nvSpPr>
        <p:spPr>
          <a:xfrm>
            <a:off x="1827173" y="3397581"/>
            <a:ext cx="2448000" cy="468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/>
            <a:r>
              <a:rPr lang="de-DE" dirty="0">
                <a:solidFill>
                  <a:schemeClr val="bg1"/>
                </a:solidFill>
                <a:latin typeface="Berlin Sans FB" panose="020E0602020502020306" pitchFamily="34" charset="0"/>
              </a:rPr>
              <a:t>Petrus Verleugnung</a:t>
            </a:r>
          </a:p>
        </p:txBody>
      </p:sp>
      <p:cxnSp>
        <p:nvCxnSpPr>
          <p:cNvPr id="97" name="Gerader Verbinder 96">
            <a:extLst>
              <a:ext uri="{FF2B5EF4-FFF2-40B4-BE49-F238E27FC236}">
                <a16:creationId xmlns:a16="http://schemas.microsoft.com/office/drawing/2014/main" id="{17C06CA8-0B03-4791-AFC9-5ECD13BBA26D}"/>
              </a:ext>
            </a:extLst>
          </p:cNvPr>
          <p:cNvCxnSpPr>
            <a:cxnSpLocks/>
          </p:cNvCxnSpPr>
          <p:nvPr/>
        </p:nvCxnSpPr>
        <p:spPr>
          <a:xfrm flipV="1">
            <a:off x="2015041" y="1215684"/>
            <a:ext cx="0" cy="2415899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hteck: abgerundete Ecken 92">
            <a:extLst>
              <a:ext uri="{FF2B5EF4-FFF2-40B4-BE49-F238E27FC236}">
                <a16:creationId xmlns:a16="http://schemas.microsoft.com/office/drawing/2014/main" id="{7BF59607-5A23-4519-AB5D-5A8E02AA3AE0}"/>
              </a:ext>
            </a:extLst>
          </p:cNvPr>
          <p:cNvSpPr/>
          <p:nvPr/>
        </p:nvSpPr>
        <p:spPr>
          <a:xfrm>
            <a:off x="1333948" y="2800810"/>
            <a:ext cx="2448000" cy="468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/>
            <a:r>
              <a:rPr lang="de-DE" dirty="0">
                <a:solidFill>
                  <a:schemeClr val="bg1"/>
                </a:solidFill>
                <a:latin typeface="Berlin Sans FB" panose="020E0602020502020306" pitchFamily="34" charset="0"/>
              </a:rPr>
              <a:t>Jesus bei </a:t>
            </a:r>
            <a:r>
              <a:rPr lang="de-DE" dirty="0" err="1">
                <a:solidFill>
                  <a:schemeClr val="bg1"/>
                </a:solidFill>
                <a:latin typeface="Berlin Sans FB" panose="020E0602020502020306" pitchFamily="34" charset="0"/>
              </a:rPr>
              <a:t>Kajaphas</a:t>
            </a:r>
            <a:endParaRPr lang="de-DE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cxnSp>
        <p:nvCxnSpPr>
          <p:cNvPr id="94" name="Gerader Verbinder 93">
            <a:extLst>
              <a:ext uri="{FF2B5EF4-FFF2-40B4-BE49-F238E27FC236}">
                <a16:creationId xmlns:a16="http://schemas.microsoft.com/office/drawing/2014/main" id="{E1989FB7-5129-4532-B172-5508A6074599}"/>
              </a:ext>
            </a:extLst>
          </p:cNvPr>
          <p:cNvCxnSpPr>
            <a:cxnSpLocks/>
          </p:cNvCxnSpPr>
          <p:nvPr/>
        </p:nvCxnSpPr>
        <p:spPr>
          <a:xfrm flipV="1">
            <a:off x="1502767" y="1215684"/>
            <a:ext cx="0" cy="1819128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CFEBAC43-D174-418A-88A4-B14292E84B75}"/>
              </a:ext>
            </a:extLst>
          </p:cNvPr>
          <p:cNvGrpSpPr/>
          <p:nvPr/>
        </p:nvGrpSpPr>
        <p:grpSpPr>
          <a:xfrm>
            <a:off x="1153200" y="59611"/>
            <a:ext cx="9866400" cy="1146453"/>
            <a:chOff x="1153200" y="-92789"/>
            <a:chExt cx="9866400" cy="1146453"/>
          </a:xfrm>
        </p:grpSpPr>
        <p:pic>
          <p:nvPicPr>
            <p:cNvPr id="75" name="Grafik 74">
              <a:extLst>
                <a:ext uri="{FF2B5EF4-FFF2-40B4-BE49-F238E27FC236}">
                  <a16:creationId xmlns:a16="http://schemas.microsoft.com/office/drawing/2014/main" id="{E6A46208-77A6-45FF-A9F2-94268B318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44672" y="-92789"/>
              <a:ext cx="1152000" cy="1146453"/>
            </a:xfrm>
            <a:prstGeom prst="rect">
              <a:avLst/>
            </a:prstGeom>
          </p:spPr>
        </p:pic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25079F38-89A4-479E-9489-F5B5C5FAC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3200" y="120437"/>
              <a:ext cx="720000" cy="720000"/>
            </a:xfrm>
            <a:prstGeom prst="rect">
              <a:avLst/>
            </a:prstGeom>
          </p:spPr>
        </p:pic>
        <p:pic>
          <p:nvPicPr>
            <p:cNvPr id="71" name="Grafik 70">
              <a:extLst>
                <a:ext uri="{FF2B5EF4-FFF2-40B4-BE49-F238E27FC236}">
                  <a16:creationId xmlns:a16="http://schemas.microsoft.com/office/drawing/2014/main" id="{D5999FA0-1860-42EF-9DE3-B07609513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85600" y="120437"/>
              <a:ext cx="720000" cy="720000"/>
            </a:xfrm>
            <a:prstGeom prst="rect">
              <a:avLst/>
            </a:prstGeom>
          </p:spPr>
        </p:pic>
        <p:pic>
          <p:nvPicPr>
            <p:cNvPr id="73" name="Grafik 72">
              <a:extLst>
                <a:ext uri="{FF2B5EF4-FFF2-40B4-BE49-F238E27FC236}">
                  <a16:creationId xmlns:a16="http://schemas.microsoft.com/office/drawing/2014/main" id="{17049208-F648-4B78-B9E2-365304E52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3525" y="-92789"/>
              <a:ext cx="1152000" cy="1146453"/>
            </a:xfrm>
            <a:prstGeom prst="rect">
              <a:avLst/>
            </a:prstGeom>
          </p:spPr>
        </p:pic>
        <p:pic>
          <p:nvPicPr>
            <p:cNvPr id="74" name="Grafik 73">
              <a:extLst>
                <a:ext uri="{FF2B5EF4-FFF2-40B4-BE49-F238E27FC236}">
                  <a16:creationId xmlns:a16="http://schemas.microsoft.com/office/drawing/2014/main" id="{7787BEAD-5CE4-4FFA-A756-EB634C1B3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15449" y="-92789"/>
              <a:ext cx="1152000" cy="1146453"/>
            </a:xfrm>
            <a:prstGeom prst="rect">
              <a:avLst/>
            </a:prstGeom>
          </p:spPr>
        </p:pic>
        <p:pic>
          <p:nvPicPr>
            <p:cNvPr id="76" name="Grafik 75">
              <a:extLst>
                <a:ext uri="{FF2B5EF4-FFF2-40B4-BE49-F238E27FC236}">
                  <a16:creationId xmlns:a16="http://schemas.microsoft.com/office/drawing/2014/main" id="{6776C2AD-846E-44E2-BEBF-FE8EBBB93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67472" y="-92789"/>
              <a:ext cx="1152000" cy="1146453"/>
            </a:xfrm>
            <a:prstGeom prst="rect">
              <a:avLst/>
            </a:prstGeom>
          </p:spPr>
        </p:pic>
        <p:pic>
          <p:nvPicPr>
            <p:cNvPr id="77" name="Grafik 76">
              <a:extLst>
                <a:ext uri="{FF2B5EF4-FFF2-40B4-BE49-F238E27FC236}">
                  <a16:creationId xmlns:a16="http://schemas.microsoft.com/office/drawing/2014/main" id="{386F39BB-1EB0-44D8-8CF3-28811BAE5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299600" y="120437"/>
              <a:ext cx="720000" cy="720000"/>
            </a:xfrm>
            <a:prstGeom prst="rect">
              <a:avLst/>
            </a:prstGeom>
          </p:spPr>
        </p:pic>
      </p:grpSp>
      <p:sp>
        <p:nvSpPr>
          <p:cNvPr id="88" name="Rechteck: abgerundete Ecken 87">
            <a:extLst>
              <a:ext uri="{FF2B5EF4-FFF2-40B4-BE49-F238E27FC236}">
                <a16:creationId xmlns:a16="http://schemas.microsoft.com/office/drawing/2014/main" id="{8031A8D0-C7CF-4E37-B5E2-94931C1CCEA8}"/>
              </a:ext>
            </a:extLst>
          </p:cNvPr>
          <p:cNvSpPr/>
          <p:nvPr/>
        </p:nvSpPr>
        <p:spPr>
          <a:xfrm>
            <a:off x="846474" y="2203830"/>
            <a:ext cx="2448000" cy="468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/>
            <a:r>
              <a:rPr lang="de-DE" dirty="0">
                <a:solidFill>
                  <a:schemeClr val="bg1"/>
                </a:solidFill>
                <a:latin typeface="Berlin Sans FB" panose="020E0602020502020306" pitchFamily="34" charset="0"/>
              </a:rPr>
              <a:t>Jesus bei Hannas</a:t>
            </a:r>
          </a:p>
        </p:txBody>
      </p: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0D6A526C-09A5-4401-BFD0-714E513D8216}"/>
              </a:ext>
            </a:extLst>
          </p:cNvPr>
          <p:cNvGrpSpPr/>
          <p:nvPr/>
        </p:nvGrpSpPr>
        <p:grpSpPr>
          <a:xfrm>
            <a:off x="0" y="980123"/>
            <a:ext cx="12192000" cy="180000"/>
            <a:chOff x="0" y="976313"/>
            <a:chExt cx="12192000" cy="180000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501E9685-4547-4663-B796-BD59EE76C033}"/>
                </a:ext>
              </a:extLst>
            </p:cNvPr>
            <p:cNvSpPr/>
            <p:nvPr/>
          </p:nvSpPr>
          <p:spPr>
            <a:xfrm>
              <a:off x="0" y="976313"/>
              <a:ext cx="507600" cy="180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de-DE" dirty="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9B6B84D1-F542-44D4-99D0-C7D6FEC090C1}"/>
                </a:ext>
              </a:extLst>
            </p:cNvPr>
            <p:cNvSpPr/>
            <p:nvPr/>
          </p:nvSpPr>
          <p:spPr>
            <a:xfrm>
              <a:off x="508017" y="976313"/>
              <a:ext cx="5076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de-DE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2D3D093C-4A00-436F-8427-F3E345ACF376}"/>
                </a:ext>
              </a:extLst>
            </p:cNvPr>
            <p:cNvSpPr/>
            <p:nvPr/>
          </p:nvSpPr>
          <p:spPr>
            <a:xfrm>
              <a:off x="1016034" y="976313"/>
              <a:ext cx="507600" cy="180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de-DE" dirty="0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BE613D35-F6EB-4259-A75D-CF422FC8DF8E}"/>
                </a:ext>
              </a:extLst>
            </p:cNvPr>
            <p:cNvSpPr/>
            <p:nvPr/>
          </p:nvSpPr>
          <p:spPr>
            <a:xfrm>
              <a:off x="1524051" y="976313"/>
              <a:ext cx="5076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de-DE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F0BAAA9D-567A-4D87-B272-3B1EC749A33B}"/>
                </a:ext>
              </a:extLst>
            </p:cNvPr>
            <p:cNvSpPr/>
            <p:nvPr/>
          </p:nvSpPr>
          <p:spPr>
            <a:xfrm>
              <a:off x="2032068" y="976313"/>
              <a:ext cx="507600" cy="180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890BCFB2-C4E0-4EB7-957B-36EA394440F4}"/>
                </a:ext>
              </a:extLst>
            </p:cNvPr>
            <p:cNvSpPr/>
            <p:nvPr/>
          </p:nvSpPr>
          <p:spPr>
            <a:xfrm>
              <a:off x="2540085" y="976313"/>
              <a:ext cx="5076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de-DE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2371CB82-651E-4278-9418-270F9B3B55F5}"/>
                </a:ext>
              </a:extLst>
            </p:cNvPr>
            <p:cNvSpPr/>
            <p:nvPr/>
          </p:nvSpPr>
          <p:spPr>
            <a:xfrm>
              <a:off x="3048102" y="976313"/>
              <a:ext cx="507600" cy="180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663A0F32-849D-4018-A22F-6A2D6CCBA418}"/>
                </a:ext>
              </a:extLst>
            </p:cNvPr>
            <p:cNvSpPr/>
            <p:nvPr/>
          </p:nvSpPr>
          <p:spPr>
            <a:xfrm>
              <a:off x="3556119" y="976313"/>
              <a:ext cx="507600" cy="18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de-DE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D1B79FB7-BC5E-4298-B87D-75348A7E2B97}"/>
                </a:ext>
              </a:extLst>
            </p:cNvPr>
            <p:cNvSpPr/>
            <p:nvPr/>
          </p:nvSpPr>
          <p:spPr>
            <a:xfrm>
              <a:off x="4064136" y="976313"/>
              <a:ext cx="507600" cy="180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de-DE" dirty="0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7B706ECD-2FC4-4044-8616-DF8518929406}"/>
                </a:ext>
              </a:extLst>
            </p:cNvPr>
            <p:cNvSpPr/>
            <p:nvPr/>
          </p:nvSpPr>
          <p:spPr>
            <a:xfrm>
              <a:off x="4572153" y="976313"/>
              <a:ext cx="507600" cy="18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de-DE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924603AE-BB70-4F18-94B7-CD252AFC5517}"/>
                </a:ext>
              </a:extLst>
            </p:cNvPr>
            <p:cNvSpPr/>
            <p:nvPr/>
          </p:nvSpPr>
          <p:spPr>
            <a:xfrm>
              <a:off x="5080170" y="976313"/>
              <a:ext cx="507600" cy="180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3925076F-E973-405C-A461-379EBBA96263}"/>
                </a:ext>
              </a:extLst>
            </p:cNvPr>
            <p:cNvSpPr/>
            <p:nvPr/>
          </p:nvSpPr>
          <p:spPr>
            <a:xfrm>
              <a:off x="5588187" y="976313"/>
              <a:ext cx="507600" cy="18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de-DE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6E7C33E6-BEF9-46F5-A509-52E4F8523456}"/>
                </a:ext>
              </a:extLst>
            </p:cNvPr>
            <p:cNvSpPr/>
            <p:nvPr/>
          </p:nvSpPr>
          <p:spPr>
            <a:xfrm>
              <a:off x="6096204" y="976313"/>
              <a:ext cx="507600" cy="180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de-DE" dirty="0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80FC1DD9-61B9-47C8-808E-2F9016CEF1A9}"/>
                </a:ext>
              </a:extLst>
            </p:cNvPr>
            <p:cNvSpPr/>
            <p:nvPr/>
          </p:nvSpPr>
          <p:spPr>
            <a:xfrm>
              <a:off x="6604221" y="976313"/>
              <a:ext cx="507600" cy="18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de-DE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31A37310-1B4C-4A92-B28B-11EF5C5BDF77}"/>
                </a:ext>
              </a:extLst>
            </p:cNvPr>
            <p:cNvSpPr/>
            <p:nvPr/>
          </p:nvSpPr>
          <p:spPr>
            <a:xfrm>
              <a:off x="7112238" y="976313"/>
              <a:ext cx="507600" cy="180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de-DE" dirty="0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0CB49C9C-8FC5-42C8-BEE8-3A789C08C25C}"/>
                </a:ext>
              </a:extLst>
            </p:cNvPr>
            <p:cNvSpPr/>
            <p:nvPr/>
          </p:nvSpPr>
          <p:spPr>
            <a:xfrm>
              <a:off x="7620255" y="976313"/>
              <a:ext cx="507600" cy="18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de-DE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2A03BE1F-A583-42B6-A9AE-AA7A98A434E0}"/>
                </a:ext>
              </a:extLst>
            </p:cNvPr>
            <p:cNvSpPr/>
            <p:nvPr/>
          </p:nvSpPr>
          <p:spPr>
            <a:xfrm>
              <a:off x="8128272" y="976313"/>
              <a:ext cx="507600" cy="180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A7B2C40E-714F-49C0-9E6E-65ADF99E9775}"/>
                </a:ext>
              </a:extLst>
            </p:cNvPr>
            <p:cNvSpPr/>
            <p:nvPr/>
          </p:nvSpPr>
          <p:spPr>
            <a:xfrm>
              <a:off x="8636289" y="976313"/>
              <a:ext cx="507600" cy="18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de-DE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9033C040-6C88-44E2-A83A-B11682066859}"/>
                </a:ext>
              </a:extLst>
            </p:cNvPr>
            <p:cNvSpPr/>
            <p:nvPr/>
          </p:nvSpPr>
          <p:spPr>
            <a:xfrm>
              <a:off x="9144306" y="976313"/>
              <a:ext cx="507600" cy="180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de-DE" dirty="0"/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28AF14F5-0812-4A09-85EB-B07958F23CAE}"/>
                </a:ext>
              </a:extLst>
            </p:cNvPr>
            <p:cNvSpPr/>
            <p:nvPr/>
          </p:nvSpPr>
          <p:spPr>
            <a:xfrm>
              <a:off x="9652323" y="976313"/>
              <a:ext cx="5076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de-DE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00A9FBD5-9917-462D-8CA1-3ADB51A7F350}"/>
                </a:ext>
              </a:extLst>
            </p:cNvPr>
            <p:cNvSpPr/>
            <p:nvPr/>
          </p:nvSpPr>
          <p:spPr>
            <a:xfrm>
              <a:off x="10160340" y="976313"/>
              <a:ext cx="507600" cy="180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de-DE" dirty="0"/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FAF8DAE0-BD9E-4FC2-BA49-224CE3F0E37D}"/>
                </a:ext>
              </a:extLst>
            </p:cNvPr>
            <p:cNvSpPr/>
            <p:nvPr/>
          </p:nvSpPr>
          <p:spPr>
            <a:xfrm>
              <a:off x="10668357" y="976313"/>
              <a:ext cx="5076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de-DE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F4EBDE64-B05C-4DB7-88C1-F81A4AFA0A46}"/>
                </a:ext>
              </a:extLst>
            </p:cNvPr>
            <p:cNvSpPr/>
            <p:nvPr/>
          </p:nvSpPr>
          <p:spPr>
            <a:xfrm>
              <a:off x="11176374" y="976313"/>
              <a:ext cx="507600" cy="180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de-DE" dirty="0"/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5DEF7938-0E09-473E-8E12-EBE74A94B607}"/>
                </a:ext>
              </a:extLst>
            </p:cNvPr>
            <p:cNvSpPr/>
            <p:nvPr/>
          </p:nvSpPr>
          <p:spPr>
            <a:xfrm>
              <a:off x="11684400" y="976313"/>
              <a:ext cx="5076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de-DE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57" name="Gruppieren 56" hidden="1">
            <a:extLst>
              <a:ext uri="{FF2B5EF4-FFF2-40B4-BE49-F238E27FC236}">
                <a16:creationId xmlns:a16="http://schemas.microsoft.com/office/drawing/2014/main" id="{65957084-CB5E-46F1-BD2A-9EE7F25B4CA1}"/>
              </a:ext>
            </a:extLst>
          </p:cNvPr>
          <p:cNvGrpSpPr/>
          <p:nvPr/>
        </p:nvGrpSpPr>
        <p:grpSpPr>
          <a:xfrm>
            <a:off x="253800" y="841500"/>
            <a:ext cx="11674800" cy="250576"/>
            <a:chOff x="254217" y="725737"/>
            <a:chExt cx="11674800" cy="25057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D8C4588A-A6EA-4259-AD63-86ECF9133F2B}"/>
                </a:ext>
              </a:extLst>
            </p:cNvPr>
            <p:cNvSpPr/>
            <p:nvPr/>
          </p:nvSpPr>
          <p:spPr>
            <a:xfrm>
              <a:off x="254217" y="725737"/>
              <a:ext cx="498426" cy="250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A7AD19F2-D702-452D-A4EB-18B36AEB9E67}"/>
                </a:ext>
              </a:extLst>
            </p:cNvPr>
            <p:cNvSpPr/>
            <p:nvPr/>
          </p:nvSpPr>
          <p:spPr>
            <a:xfrm>
              <a:off x="761817" y="725737"/>
              <a:ext cx="507600" cy="250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5156F2D2-2FBC-4517-996D-855CCCD6D61E}"/>
                </a:ext>
              </a:extLst>
            </p:cNvPr>
            <p:cNvSpPr/>
            <p:nvPr/>
          </p:nvSpPr>
          <p:spPr>
            <a:xfrm>
              <a:off x="1269417" y="725737"/>
              <a:ext cx="507600" cy="250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D0370B6F-0174-48D7-9520-BF6EC57B728A}"/>
                </a:ext>
              </a:extLst>
            </p:cNvPr>
            <p:cNvSpPr/>
            <p:nvPr/>
          </p:nvSpPr>
          <p:spPr>
            <a:xfrm>
              <a:off x="1777017" y="725737"/>
              <a:ext cx="507600" cy="250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639ED243-8945-40A5-A62C-C86DEF3B1348}"/>
                </a:ext>
              </a:extLst>
            </p:cNvPr>
            <p:cNvSpPr/>
            <p:nvPr/>
          </p:nvSpPr>
          <p:spPr>
            <a:xfrm>
              <a:off x="2284617" y="725737"/>
              <a:ext cx="507600" cy="250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107F8394-B410-4F35-8F0A-95CD79F3CE1A}"/>
                </a:ext>
              </a:extLst>
            </p:cNvPr>
            <p:cNvSpPr/>
            <p:nvPr/>
          </p:nvSpPr>
          <p:spPr>
            <a:xfrm>
              <a:off x="2792217" y="725737"/>
              <a:ext cx="507600" cy="250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6</a:t>
              </a:r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E916565C-A9E4-4E55-826E-CA9585107C85}"/>
                </a:ext>
              </a:extLst>
            </p:cNvPr>
            <p:cNvSpPr/>
            <p:nvPr/>
          </p:nvSpPr>
          <p:spPr>
            <a:xfrm>
              <a:off x="3299817" y="725737"/>
              <a:ext cx="507600" cy="250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7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8334181A-D95F-42AE-AE66-325D45EBF50F}"/>
                </a:ext>
              </a:extLst>
            </p:cNvPr>
            <p:cNvSpPr/>
            <p:nvPr/>
          </p:nvSpPr>
          <p:spPr>
            <a:xfrm>
              <a:off x="3807417" y="725737"/>
              <a:ext cx="507600" cy="250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8</a:t>
              </a:r>
            </a:p>
          </p:txBody>
        </p:sp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CA043831-A494-4E04-8706-DE4A2D8E23DE}"/>
                </a:ext>
              </a:extLst>
            </p:cNvPr>
            <p:cNvSpPr/>
            <p:nvPr/>
          </p:nvSpPr>
          <p:spPr>
            <a:xfrm>
              <a:off x="4315017" y="725737"/>
              <a:ext cx="507600" cy="250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9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5C6DE8B6-68E0-4566-9826-579F1EBD64E5}"/>
                </a:ext>
              </a:extLst>
            </p:cNvPr>
            <p:cNvSpPr/>
            <p:nvPr/>
          </p:nvSpPr>
          <p:spPr>
            <a:xfrm>
              <a:off x="4822617" y="725737"/>
              <a:ext cx="507600" cy="250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10</a:t>
              </a:r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82D94799-9887-464F-A8DE-88A2E13F3C6F}"/>
                </a:ext>
              </a:extLst>
            </p:cNvPr>
            <p:cNvSpPr/>
            <p:nvPr/>
          </p:nvSpPr>
          <p:spPr>
            <a:xfrm>
              <a:off x="5330217" y="725737"/>
              <a:ext cx="507600" cy="250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11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E54146DD-F4C0-4145-87C0-4CBA9B2D1C81}"/>
                </a:ext>
              </a:extLst>
            </p:cNvPr>
            <p:cNvSpPr/>
            <p:nvPr/>
          </p:nvSpPr>
          <p:spPr>
            <a:xfrm>
              <a:off x="5837817" y="725737"/>
              <a:ext cx="507600" cy="250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12</a:t>
              </a:r>
            </a:p>
          </p:txBody>
        </p:sp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80B29145-7F02-4F56-AD33-6FE6F41B3B9F}"/>
                </a:ext>
              </a:extLst>
            </p:cNvPr>
            <p:cNvSpPr/>
            <p:nvPr/>
          </p:nvSpPr>
          <p:spPr>
            <a:xfrm>
              <a:off x="6345417" y="725737"/>
              <a:ext cx="507600" cy="250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13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02FCC822-3818-432F-ABA6-8F9B81C0EB40}"/>
                </a:ext>
              </a:extLst>
            </p:cNvPr>
            <p:cNvSpPr/>
            <p:nvPr/>
          </p:nvSpPr>
          <p:spPr>
            <a:xfrm>
              <a:off x="6853017" y="725737"/>
              <a:ext cx="507600" cy="250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14</a:t>
              </a:r>
            </a:p>
          </p:txBody>
        </p: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A9376EC6-7A9A-44A8-8467-42CD43B6CA02}"/>
                </a:ext>
              </a:extLst>
            </p:cNvPr>
            <p:cNvSpPr/>
            <p:nvPr/>
          </p:nvSpPr>
          <p:spPr>
            <a:xfrm>
              <a:off x="7360617" y="725737"/>
              <a:ext cx="507600" cy="250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15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1C23A397-5536-4F20-B479-1DD368CF6CA7}"/>
                </a:ext>
              </a:extLst>
            </p:cNvPr>
            <p:cNvSpPr/>
            <p:nvPr/>
          </p:nvSpPr>
          <p:spPr>
            <a:xfrm>
              <a:off x="7868217" y="725737"/>
              <a:ext cx="507600" cy="250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16</a:t>
              </a:r>
            </a:p>
          </p:txBody>
        </p:sp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id="{BC2D0455-B8C8-4085-BF1A-4D5FB9A0E6F9}"/>
                </a:ext>
              </a:extLst>
            </p:cNvPr>
            <p:cNvSpPr/>
            <p:nvPr/>
          </p:nvSpPr>
          <p:spPr>
            <a:xfrm>
              <a:off x="8375817" y="725737"/>
              <a:ext cx="507600" cy="250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17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50" name="Rechteck 49">
              <a:extLst>
                <a:ext uri="{FF2B5EF4-FFF2-40B4-BE49-F238E27FC236}">
                  <a16:creationId xmlns:a16="http://schemas.microsoft.com/office/drawing/2014/main" id="{DB97972C-7426-4F8F-9E43-395D26DC8739}"/>
                </a:ext>
              </a:extLst>
            </p:cNvPr>
            <p:cNvSpPr/>
            <p:nvPr/>
          </p:nvSpPr>
          <p:spPr>
            <a:xfrm>
              <a:off x="8883417" y="725737"/>
              <a:ext cx="507600" cy="250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18</a:t>
              </a:r>
            </a:p>
          </p:txBody>
        </p:sp>
        <p:sp>
          <p:nvSpPr>
            <p:cNvPr id="51" name="Rechteck 50">
              <a:extLst>
                <a:ext uri="{FF2B5EF4-FFF2-40B4-BE49-F238E27FC236}">
                  <a16:creationId xmlns:a16="http://schemas.microsoft.com/office/drawing/2014/main" id="{8AD76BB1-04F9-4720-A7C9-A599C7B17733}"/>
                </a:ext>
              </a:extLst>
            </p:cNvPr>
            <p:cNvSpPr/>
            <p:nvPr/>
          </p:nvSpPr>
          <p:spPr>
            <a:xfrm>
              <a:off x="9391017" y="725737"/>
              <a:ext cx="507600" cy="250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19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1E7D0C24-71D5-4BA1-87D2-2B1306A6A972}"/>
                </a:ext>
              </a:extLst>
            </p:cNvPr>
            <p:cNvSpPr/>
            <p:nvPr/>
          </p:nvSpPr>
          <p:spPr>
            <a:xfrm>
              <a:off x="9898617" y="725737"/>
              <a:ext cx="507600" cy="250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20</a:t>
              </a:r>
            </a:p>
          </p:txBody>
        </p:sp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21C23F43-0867-4433-A39B-5510B0EF7415}"/>
                </a:ext>
              </a:extLst>
            </p:cNvPr>
            <p:cNvSpPr/>
            <p:nvPr/>
          </p:nvSpPr>
          <p:spPr>
            <a:xfrm>
              <a:off x="10406217" y="725737"/>
              <a:ext cx="507600" cy="250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21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9347FEF1-8691-4BFA-8584-2F63405F6134}"/>
                </a:ext>
              </a:extLst>
            </p:cNvPr>
            <p:cNvSpPr/>
            <p:nvPr/>
          </p:nvSpPr>
          <p:spPr>
            <a:xfrm>
              <a:off x="10913817" y="725737"/>
              <a:ext cx="507600" cy="250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22</a:t>
              </a:r>
            </a:p>
          </p:txBody>
        </p:sp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33CA38E3-7351-420A-A0FB-7C48618E2C89}"/>
                </a:ext>
              </a:extLst>
            </p:cNvPr>
            <p:cNvSpPr/>
            <p:nvPr/>
          </p:nvSpPr>
          <p:spPr>
            <a:xfrm>
              <a:off x="11421417" y="725737"/>
              <a:ext cx="507600" cy="250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23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89" name="Gerader Verbinder 88">
            <a:extLst>
              <a:ext uri="{FF2B5EF4-FFF2-40B4-BE49-F238E27FC236}">
                <a16:creationId xmlns:a16="http://schemas.microsoft.com/office/drawing/2014/main" id="{821BEC3C-8B02-4A84-BF10-88CB7BDF3C33}"/>
              </a:ext>
            </a:extLst>
          </p:cNvPr>
          <p:cNvCxnSpPr>
            <a:cxnSpLocks/>
          </p:cNvCxnSpPr>
          <p:nvPr/>
        </p:nvCxnSpPr>
        <p:spPr>
          <a:xfrm flipH="1" flipV="1">
            <a:off x="1015200" y="1215684"/>
            <a:ext cx="91" cy="1222147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hteck: abgerundete Ecken 80">
            <a:extLst>
              <a:ext uri="{FF2B5EF4-FFF2-40B4-BE49-F238E27FC236}">
                <a16:creationId xmlns:a16="http://schemas.microsoft.com/office/drawing/2014/main" id="{F3D311B2-1FA2-4CB3-A680-DE2E4721A8E6}"/>
              </a:ext>
            </a:extLst>
          </p:cNvPr>
          <p:cNvSpPr/>
          <p:nvPr/>
        </p:nvSpPr>
        <p:spPr>
          <a:xfrm>
            <a:off x="334211" y="1613204"/>
            <a:ext cx="2448000" cy="468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/>
            <a:r>
              <a:rPr lang="de-DE" dirty="0">
                <a:solidFill>
                  <a:schemeClr val="bg1"/>
                </a:solidFill>
                <a:latin typeface="Berlin Sans FB" panose="020E0602020502020306" pitchFamily="34" charset="0"/>
              </a:rPr>
              <a:t>Judas Verrat</a:t>
            </a:r>
          </a:p>
        </p:txBody>
      </p:sp>
      <p:cxnSp>
        <p:nvCxnSpPr>
          <p:cNvPr id="83" name="Gerader Verbinder 82">
            <a:extLst>
              <a:ext uri="{FF2B5EF4-FFF2-40B4-BE49-F238E27FC236}">
                <a16:creationId xmlns:a16="http://schemas.microsoft.com/office/drawing/2014/main" id="{2C12080E-37A9-4477-B7C4-4EBD7092429A}"/>
              </a:ext>
            </a:extLst>
          </p:cNvPr>
          <p:cNvCxnSpPr>
            <a:cxnSpLocks/>
          </p:cNvCxnSpPr>
          <p:nvPr/>
        </p:nvCxnSpPr>
        <p:spPr>
          <a:xfrm flipV="1">
            <a:off x="506859" y="1215684"/>
            <a:ext cx="2603" cy="631523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hteck 113">
            <a:extLst>
              <a:ext uri="{FF2B5EF4-FFF2-40B4-BE49-F238E27FC236}">
                <a16:creationId xmlns:a16="http://schemas.microsoft.com/office/drawing/2014/main" id="{ECF28427-99C7-473B-AC2C-6BDB12E570E1}"/>
              </a:ext>
            </a:extLst>
          </p:cNvPr>
          <p:cNvSpPr/>
          <p:nvPr/>
        </p:nvSpPr>
        <p:spPr>
          <a:xfrm>
            <a:off x="4564165" y="1320315"/>
            <a:ext cx="4579715" cy="236313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75000"/>
                </a:schemeClr>
              </a:gs>
              <a:gs pos="12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e-DE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112" name="Rechteck: abgerundete Ecken 111">
            <a:extLst>
              <a:ext uri="{FF2B5EF4-FFF2-40B4-BE49-F238E27FC236}">
                <a16:creationId xmlns:a16="http://schemas.microsoft.com/office/drawing/2014/main" id="{E2E8C4B6-B352-45D5-902D-9157B13DB4DD}"/>
              </a:ext>
            </a:extLst>
          </p:cNvPr>
          <p:cNvSpPr/>
          <p:nvPr/>
        </p:nvSpPr>
        <p:spPr>
          <a:xfrm>
            <a:off x="4420092" y="1660784"/>
            <a:ext cx="1980708" cy="468000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>
                <a:solidFill>
                  <a:schemeClr val="bg1"/>
                </a:solidFill>
                <a:latin typeface="Berlin Sans FB" panose="020E0602020502020306" pitchFamily="34" charset="0"/>
              </a:rPr>
              <a:t>Jesu Kreuzigung</a:t>
            </a:r>
          </a:p>
        </p:txBody>
      </p:sp>
      <p:cxnSp>
        <p:nvCxnSpPr>
          <p:cNvPr id="113" name="Gerader Verbinder 112">
            <a:extLst>
              <a:ext uri="{FF2B5EF4-FFF2-40B4-BE49-F238E27FC236}">
                <a16:creationId xmlns:a16="http://schemas.microsoft.com/office/drawing/2014/main" id="{C3B69A97-7BC1-438A-AD2E-0AF6C2030165}"/>
              </a:ext>
            </a:extLst>
          </p:cNvPr>
          <p:cNvCxnSpPr>
            <a:cxnSpLocks/>
          </p:cNvCxnSpPr>
          <p:nvPr/>
        </p:nvCxnSpPr>
        <p:spPr>
          <a:xfrm flipV="1">
            <a:off x="4564165" y="1219930"/>
            <a:ext cx="0" cy="674856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Grafik 114">
            <a:extLst>
              <a:ext uri="{FF2B5EF4-FFF2-40B4-BE49-F238E27FC236}">
                <a16:creationId xmlns:a16="http://schemas.microsoft.com/office/drawing/2014/main" id="{5690EF08-9AD9-4B27-AC60-70B20BCBF7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002">
            <a:off x="6036574" y="1262353"/>
            <a:ext cx="372920" cy="559380"/>
          </a:xfrm>
          <a:prstGeom prst="rect">
            <a:avLst/>
          </a:prstGeom>
          <a:effectLst>
            <a:glow rad="419100">
              <a:schemeClr val="bg1">
                <a:alpha val="40000"/>
              </a:schemeClr>
            </a:glow>
          </a:effectLst>
        </p:spPr>
      </p:pic>
      <p:sp>
        <p:nvSpPr>
          <p:cNvPr id="116" name="Rechteck 115">
            <a:extLst>
              <a:ext uri="{FF2B5EF4-FFF2-40B4-BE49-F238E27FC236}">
                <a16:creationId xmlns:a16="http://schemas.microsoft.com/office/drawing/2014/main" id="{EE918312-51FC-49A3-89AB-3FDEF0C64CFF}"/>
              </a:ext>
            </a:extLst>
          </p:cNvPr>
          <p:cNvSpPr/>
          <p:nvPr/>
        </p:nvSpPr>
        <p:spPr>
          <a:xfrm>
            <a:off x="6096621" y="2809712"/>
            <a:ext cx="1524051" cy="468000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1700"/>
              </a:lnSpc>
            </a:pPr>
            <a:r>
              <a:rPr lang="de-DE" dirty="0">
                <a:solidFill>
                  <a:schemeClr val="bg1"/>
                </a:solidFill>
                <a:latin typeface="Berlin Sans FB" panose="020E0602020502020306" pitchFamily="34" charset="0"/>
              </a:rPr>
              <a:t>3-Stündige Finsternis</a:t>
            </a:r>
          </a:p>
        </p:txBody>
      </p:sp>
      <p:sp>
        <p:nvSpPr>
          <p:cNvPr id="118" name="Rechteck: abgerundete Ecken 117">
            <a:extLst>
              <a:ext uri="{FF2B5EF4-FFF2-40B4-BE49-F238E27FC236}">
                <a16:creationId xmlns:a16="http://schemas.microsoft.com/office/drawing/2014/main" id="{021F9BC1-9E98-49A4-BA34-DF469BA5B90A}"/>
              </a:ext>
            </a:extLst>
          </p:cNvPr>
          <p:cNvSpPr/>
          <p:nvPr/>
        </p:nvSpPr>
        <p:spPr>
          <a:xfrm flipH="1">
            <a:off x="7299225" y="1656538"/>
            <a:ext cx="1980708" cy="468000"/>
          </a:xfrm>
          <a:prstGeom prst="round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bg1"/>
                </a:solidFill>
                <a:latin typeface="Berlin Sans FB" panose="020E0602020502020306" pitchFamily="34" charset="0"/>
              </a:rPr>
              <a:t>Es ist vollbracht!</a:t>
            </a:r>
          </a:p>
        </p:txBody>
      </p:sp>
      <p:cxnSp>
        <p:nvCxnSpPr>
          <p:cNvPr id="119" name="Gerader Verbinder 118">
            <a:extLst>
              <a:ext uri="{FF2B5EF4-FFF2-40B4-BE49-F238E27FC236}">
                <a16:creationId xmlns:a16="http://schemas.microsoft.com/office/drawing/2014/main" id="{26260084-09EC-4C40-9E3F-06383F5FB90B}"/>
              </a:ext>
            </a:extLst>
          </p:cNvPr>
          <p:cNvCxnSpPr>
            <a:cxnSpLocks/>
          </p:cNvCxnSpPr>
          <p:nvPr/>
        </p:nvCxnSpPr>
        <p:spPr>
          <a:xfrm flipH="1" flipV="1">
            <a:off x="9157798" y="1215684"/>
            <a:ext cx="0" cy="674856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hteck: abgerundete Ecken 121">
            <a:extLst>
              <a:ext uri="{FF2B5EF4-FFF2-40B4-BE49-F238E27FC236}">
                <a16:creationId xmlns:a16="http://schemas.microsoft.com/office/drawing/2014/main" id="{6D89FCF0-ADE7-44ED-886C-88D4121550AA}"/>
              </a:ext>
            </a:extLst>
          </p:cNvPr>
          <p:cNvSpPr/>
          <p:nvPr/>
        </p:nvSpPr>
        <p:spPr>
          <a:xfrm flipH="1">
            <a:off x="7775430" y="2224448"/>
            <a:ext cx="1980708" cy="468000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700"/>
              </a:lnSpc>
            </a:pPr>
            <a:r>
              <a:rPr lang="de-DE" dirty="0">
                <a:solidFill>
                  <a:schemeClr val="bg1"/>
                </a:solidFill>
                <a:latin typeface="Berlin Sans FB" panose="020E0602020502020306" pitchFamily="34" charset="0"/>
              </a:rPr>
              <a:t>Joseph fragt Pilatus</a:t>
            </a:r>
          </a:p>
        </p:txBody>
      </p:sp>
      <p:cxnSp>
        <p:nvCxnSpPr>
          <p:cNvPr id="123" name="Gerader Verbinder 122">
            <a:extLst>
              <a:ext uri="{FF2B5EF4-FFF2-40B4-BE49-F238E27FC236}">
                <a16:creationId xmlns:a16="http://schemas.microsoft.com/office/drawing/2014/main" id="{ECDA727A-E809-4816-BF52-E67F0A4010D7}"/>
              </a:ext>
            </a:extLst>
          </p:cNvPr>
          <p:cNvCxnSpPr>
            <a:cxnSpLocks/>
          </p:cNvCxnSpPr>
          <p:nvPr/>
        </p:nvCxnSpPr>
        <p:spPr>
          <a:xfrm flipV="1">
            <a:off x="9634003" y="1215684"/>
            <a:ext cx="0" cy="1242767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hteck: abgerundete Ecken 124">
            <a:extLst>
              <a:ext uri="{FF2B5EF4-FFF2-40B4-BE49-F238E27FC236}">
                <a16:creationId xmlns:a16="http://schemas.microsoft.com/office/drawing/2014/main" id="{B70D4280-1119-465C-AD23-192B933D312F}"/>
              </a:ext>
            </a:extLst>
          </p:cNvPr>
          <p:cNvSpPr/>
          <p:nvPr/>
        </p:nvSpPr>
        <p:spPr>
          <a:xfrm flipH="1">
            <a:off x="8301211" y="2792358"/>
            <a:ext cx="1980708" cy="468000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700"/>
              </a:lnSpc>
            </a:pPr>
            <a:r>
              <a:rPr lang="de-DE" dirty="0">
                <a:solidFill>
                  <a:schemeClr val="bg1"/>
                </a:solidFill>
                <a:latin typeface="Berlin Sans FB" panose="020E0602020502020306" pitchFamily="34" charset="0"/>
              </a:rPr>
              <a:t>Jesus wird in das Grab gelegt</a:t>
            </a:r>
          </a:p>
        </p:txBody>
      </p:sp>
      <p:cxnSp>
        <p:nvCxnSpPr>
          <p:cNvPr id="126" name="Gerader Verbinder 125">
            <a:extLst>
              <a:ext uri="{FF2B5EF4-FFF2-40B4-BE49-F238E27FC236}">
                <a16:creationId xmlns:a16="http://schemas.microsoft.com/office/drawing/2014/main" id="{B13E425D-A785-463A-A825-2A7DBE3BEE74}"/>
              </a:ext>
            </a:extLst>
          </p:cNvPr>
          <p:cNvCxnSpPr>
            <a:cxnSpLocks/>
          </p:cNvCxnSpPr>
          <p:nvPr/>
        </p:nvCxnSpPr>
        <p:spPr>
          <a:xfrm flipV="1">
            <a:off x="10159784" y="1215684"/>
            <a:ext cx="0" cy="1810677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hteck: abgerundete Ecken 130">
            <a:extLst>
              <a:ext uri="{FF2B5EF4-FFF2-40B4-BE49-F238E27FC236}">
                <a16:creationId xmlns:a16="http://schemas.microsoft.com/office/drawing/2014/main" id="{13B76176-F83F-44D6-9A41-FFEEAAB95DF4}"/>
              </a:ext>
            </a:extLst>
          </p:cNvPr>
          <p:cNvSpPr/>
          <p:nvPr/>
        </p:nvSpPr>
        <p:spPr>
          <a:xfrm>
            <a:off x="7951055" y="3760583"/>
            <a:ext cx="3928795" cy="376568"/>
          </a:xfrm>
          <a:prstGeom prst="roundRect">
            <a:avLst>
              <a:gd name="adj" fmla="val 665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1700"/>
              </a:lnSpc>
            </a:pPr>
            <a:r>
              <a:rPr lang="de-DE" dirty="0">
                <a:solidFill>
                  <a:schemeClr val="bg1"/>
                </a:solidFill>
                <a:latin typeface="Berlin Sans FB" panose="020E0602020502020306" pitchFamily="34" charset="0"/>
              </a:rPr>
              <a:t> Die 7 Worte Jesu am Kreuz</a:t>
            </a:r>
          </a:p>
        </p:txBody>
      </p: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842E5070-3DE9-49BB-BE1A-1F3A75FC907A}"/>
              </a:ext>
            </a:extLst>
          </p:cNvPr>
          <p:cNvGrpSpPr/>
          <p:nvPr/>
        </p:nvGrpSpPr>
        <p:grpSpPr>
          <a:xfrm>
            <a:off x="7951055" y="4195822"/>
            <a:ext cx="3928796" cy="360000"/>
            <a:chOff x="7951055" y="4195822"/>
            <a:chExt cx="3928796" cy="360000"/>
          </a:xfrm>
        </p:grpSpPr>
        <p:sp>
          <p:nvSpPr>
            <p:cNvPr id="132" name="Rechteck: abgerundete Ecken 131">
              <a:extLst>
                <a:ext uri="{FF2B5EF4-FFF2-40B4-BE49-F238E27FC236}">
                  <a16:creationId xmlns:a16="http://schemas.microsoft.com/office/drawing/2014/main" id="{8A906718-0A13-4602-8433-C7451CFAB5C1}"/>
                </a:ext>
              </a:extLst>
            </p:cNvPr>
            <p:cNvSpPr/>
            <p:nvPr/>
          </p:nvSpPr>
          <p:spPr>
            <a:xfrm>
              <a:off x="8199455" y="4233992"/>
              <a:ext cx="3680396" cy="260818"/>
            </a:xfrm>
            <a:prstGeom prst="roundRect">
              <a:avLst>
                <a:gd name="adj" fmla="val 665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ctr">
                <a:lnSpc>
                  <a:spcPts val="1700"/>
                </a:lnSpc>
              </a:pPr>
              <a:r>
                <a:rPr lang="de-DE" sz="1200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Vater vergib ihnen, denn sie wissen nicht was sie tun.</a:t>
              </a:r>
            </a:p>
          </p:txBody>
        </p:sp>
        <p:sp>
          <p:nvSpPr>
            <p:cNvPr id="133" name="Ellipse 132">
              <a:extLst>
                <a:ext uri="{FF2B5EF4-FFF2-40B4-BE49-F238E27FC236}">
                  <a16:creationId xmlns:a16="http://schemas.microsoft.com/office/drawing/2014/main" id="{BEDB9383-58D1-485E-BCD0-3A78F1052B75}"/>
                </a:ext>
              </a:extLst>
            </p:cNvPr>
            <p:cNvSpPr/>
            <p:nvPr/>
          </p:nvSpPr>
          <p:spPr>
            <a:xfrm>
              <a:off x="7951055" y="4195822"/>
              <a:ext cx="360000" cy="360000"/>
            </a:xfrm>
            <a:prstGeom prst="ellipse">
              <a:avLst/>
            </a:prstGeom>
            <a:solidFill>
              <a:srgbClr val="00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700"/>
                </a:lnSpc>
              </a:pPr>
              <a:r>
                <a:rPr lang="de-DE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1</a:t>
              </a:r>
            </a:p>
          </p:txBody>
        </p:sp>
      </p:grpSp>
      <p:pic>
        <p:nvPicPr>
          <p:cNvPr id="129" name="Grafik 128">
            <a:extLst>
              <a:ext uri="{FF2B5EF4-FFF2-40B4-BE49-F238E27FC236}">
                <a16:creationId xmlns:a16="http://schemas.microsoft.com/office/drawing/2014/main" id="{C77C9450-CFBB-4DC0-9848-B7513D45E8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24960" y="2722193"/>
            <a:ext cx="1980707" cy="1153258"/>
          </a:xfrm>
          <a:prstGeom prst="rect">
            <a:avLst/>
          </a:prstGeom>
        </p:spPr>
      </p:pic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CC2A217B-5E13-45B3-8A1E-9D6BA988B1BE}"/>
              </a:ext>
            </a:extLst>
          </p:cNvPr>
          <p:cNvGrpSpPr/>
          <p:nvPr/>
        </p:nvGrpSpPr>
        <p:grpSpPr>
          <a:xfrm>
            <a:off x="7951055" y="4560313"/>
            <a:ext cx="3928796" cy="360000"/>
            <a:chOff x="7951055" y="4560229"/>
            <a:chExt cx="3928796" cy="360000"/>
          </a:xfrm>
        </p:grpSpPr>
        <p:sp>
          <p:nvSpPr>
            <p:cNvPr id="134" name="Rechteck: abgerundete Ecken 133">
              <a:extLst>
                <a:ext uri="{FF2B5EF4-FFF2-40B4-BE49-F238E27FC236}">
                  <a16:creationId xmlns:a16="http://schemas.microsoft.com/office/drawing/2014/main" id="{E278EE54-644B-429D-BADC-1511A239EB2F}"/>
                </a:ext>
              </a:extLst>
            </p:cNvPr>
            <p:cNvSpPr/>
            <p:nvPr/>
          </p:nvSpPr>
          <p:spPr>
            <a:xfrm>
              <a:off x="8199455" y="4598399"/>
              <a:ext cx="3680396" cy="260818"/>
            </a:xfrm>
            <a:prstGeom prst="roundRect">
              <a:avLst>
                <a:gd name="adj" fmla="val 665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>
                <a:lnSpc>
                  <a:spcPts val="1700"/>
                </a:lnSpc>
              </a:pPr>
              <a:r>
                <a:rPr lang="de-DE" sz="1200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   Heute wirst du mit mir im Paradies sein!</a:t>
              </a:r>
            </a:p>
          </p:txBody>
        </p:sp>
        <p:sp>
          <p:nvSpPr>
            <p:cNvPr id="135" name="Ellipse 134">
              <a:extLst>
                <a:ext uri="{FF2B5EF4-FFF2-40B4-BE49-F238E27FC236}">
                  <a16:creationId xmlns:a16="http://schemas.microsoft.com/office/drawing/2014/main" id="{A93308B5-FD21-47F7-833C-4BE97E836E5D}"/>
                </a:ext>
              </a:extLst>
            </p:cNvPr>
            <p:cNvSpPr/>
            <p:nvPr/>
          </p:nvSpPr>
          <p:spPr>
            <a:xfrm>
              <a:off x="7951055" y="4560229"/>
              <a:ext cx="360000" cy="360000"/>
            </a:xfrm>
            <a:prstGeom prst="ellipse">
              <a:avLst/>
            </a:prstGeom>
            <a:solidFill>
              <a:srgbClr val="00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700"/>
                </a:lnSpc>
              </a:pPr>
              <a:r>
                <a:rPr lang="de-DE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2</a:t>
              </a:r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89EA284F-8016-4D29-AD93-4117A4680E80}"/>
              </a:ext>
            </a:extLst>
          </p:cNvPr>
          <p:cNvGrpSpPr/>
          <p:nvPr/>
        </p:nvGrpSpPr>
        <p:grpSpPr>
          <a:xfrm>
            <a:off x="7951055" y="4924804"/>
            <a:ext cx="3928796" cy="360000"/>
            <a:chOff x="7951055" y="4905913"/>
            <a:chExt cx="3928796" cy="360000"/>
          </a:xfrm>
        </p:grpSpPr>
        <p:sp>
          <p:nvSpPr>
            <p:cNvPr id="136" name="Rechteck: abgerundete Ecken 135">
              <a:extLst>
                <a:ext uri="{FF2B5EF4-FFF2-40B4-BE49-F238E27FC236}">
                  <a16:creationId xmlns:a16="http://schemas.microsoft.com/office/drawing/2014/main" id="{64C8D43E-D7C8-4686-886F-D8617BDE62AC}"/>
                </a:ext>
              </a:extLst>
            </p:cNvPr>
            <p:cNvSpPr/>
            <p:nvPr/>
          </p:nvSpPr>
          <p:spPr>
            <a:xfrm>
              <a:off x="8199455" y="4944083"/>
              <a:ext cx="3680396" cy="260818"/>
            </a:xfrm>
            <a:prstGeom prst="roundRect">
              <a:avLst>
                <a:gd name="adj" fmla="val 665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>
                <a:lnSpc>
                  <a:spcPts val="1700"/>
                </a:lnSpc>
              </a:pPr>
              <a:r>
                <a:rPr lang="de-DE" sz="1200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   Frau, siehe dein Sohn- Siehe deine Mutter</a:t>
              </a:r>
            </a:p>
          </p:txBody>
        </p:sp>
        <p:sp>
          <p:nvSpPr>
            <p:cNvPr id="137" name="Ellipse 136">
              <a:extLst>
                <a:ext uri="{FF2B5EF4-FFF2-40B4-BE49-F238E27FC236}">
                  <a16:creationId xmlns:a16="http://schemas.microsoft.com/office/drawing/2014/main" id="{931B37E1-67B0-4833-B54C-9C6F1D629ECE}"/>
                </a:ext>
              </a:extLst>
            </p:cNvPr>
            <p:cNvSpPr/>
            <p:nvPr/>
          </p:nvSpPr>
          <p:spPr>
            <a:xfrm>
              <a:off x="7951055" y="4905913"/>
              <a:ext cx="360000" cy="360000"/>
            </a:xfrm>
            <a:prstGeom prst="ellipse">
              <a:avLst/>
            </a:prstGeom>
            <a:solidFill>
              <a:srgbClr val="00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700"/>
                </a:lnSpc>
              </a:pPr>
              <a:r>
                <a:rPr lang="de-DE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3</a:t>
              </a:r>
            </a:p>
          </p:txBody>
        </p: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B83A8B57-BB40-4FA8-9D38-5B87FCD8F442}"/>
              </a:ext>
            </a:extLst>
          </p:cNvPr>
          <p:cNvGrpSpPr/>
          <p:nvPr/>
        </p:nvGrpSpPr>
        <p:grpSpPr>
          <a:xfrm>
            <a:off x="7951055" y="5289295"/>
            <a:ext cx="3928796" cy="360000"/>
            <a:chOff x="7951055" y="5270320"/>
            <a:chExt cx="3928796" cy="360000"/>
          </a:xfrm>
        </p:grpSpPr>
        <p:sp>
          <p:nvSpPr>
            <p:cNvPr id="138" name="Rechteck: abgerundete Ecken 137">
              <a:extLst>
                <a:ext uri="{FF2B5EF4-FFF2-40B4-BE49-F238E27FC236}">
                  <a16:creationId xmlns:a16="http://schemas.microsoft.com/office/drawing/2014/main" id="{B5E83007-874A-40E1-9F79-9D77CD3E27A3}"/>
                </a:ext>
              </a:extLst>
            </p:cNvPr>
            <p:cNvSpPr/>
            <p:nvPr/>
          </p:nvSpPr>
          <p:spPr>
            <a:xfrm>
              <a:off x="8199455" y="5308490"/>
              <a:ext cx="3680396" cy="260818"/>
            </a:xfrm>
            <a:prstGeom prst="roundRect">
              <a:avLst>
                <a:gd name="adj" fmla="val 665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>
                <a:lnSpc>
                  <a:spcPts val="1700"/>
                </a:lnSpc>
              </a:pPr>
              <a:r>
                <a:rPr lang="de-DE" sz="1200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   </a:t>
              </a:r>
              <a:r>
                <a:rPr lang="de-DE" sz="1200" dirty="0" err="1">
                  <a:solidFill>
                    <a:schemeClr val="bg1"/>
                  </a:solidFill>
                  <a:latin typeface="Berlin Sans FB" panose="020E0602020502020306" pitchFamily="34" charset="0"/>
                </a:rPr>
                <a:t>Elloi</a:t>
              </a:r>
              <a:r>
                <a:rPr lang="de-DE" sz="1200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, </a:t>
              </a:r>
              <a:r>
                <a:rPr lang="de-DE" sz="1200" dirty="0" err="1">
                  <a:solidFill>
                    <a:schemeClr val="bg1"/>
                  </a:solidFill>
                  <a:latin typeface="Berlin Sans FB" panose="020E0602020502020306" pitchFamily="34" charset="0"/>
                </a:rPr>
                <a:t>Eloi</a:t>
              </a:r>
              <a:r>
                <a:rPr lang="de-DE" sz="1200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, </a:t>
              </a:r>
              <a:r>
                <a:rPr lang="de-DE" sz="1200" dirty="0" err="1">
                  <a:solidFill>
                    <a:schemeClr val="bg1"/>
                  </a:solidFill>
                  <a:latin typeface="Berlin Sans FB" panose="020E0602020502020306" pitchFamily="34" charset="0"/>
                </a:rPr>
                <a:t>lama</a:t>
              </a:r>
              <a:r>
                <a:rPr lang="de-DE" sz="1200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 </a:t>
              </a:r>
              <a:r>
                <a:rPr lang="de-DE" sz="1200" dirty="0" err="1">
                  <a:solidFill>
                    <a:schemeClr val="bg1"/>
                  </a:solidFill>
                  <a:latin typeface="Berlin Sans FB" panose="020E0602020502020306" pitchFamily="34" charset="0"/>
                </a:rPr>
                <a:t>sabachtani</a:t>
              </a:r>
              <a:endParaRPr lang="de-DE" sz="120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  <p:sp>
          <p:nvSpPr>
            <p:cNvPr id="139" name="Ellipse 138">
              <a:extLst>
                <a:ext uri="{FF2B5EF4-FFF2-40B4-BE49-F238E27FC236}">
                  <a16:creationId xmlns:a16="http://schemas.microsoft.com/office/drawing/2014/main" id="{BDFD1D42-FC53-4617-92F8-51D0973AF1E2}"/>
                </a:ext>
              </a:extLst>
            </p:cNvPr>
            <p:cNvSpPr/>
            <p:nvPr/>
          </p:nvSpPr>
          <p:spPr>
            <a:xfrm>
              <a:off x="7951055" y="5270320"/>
              <a:ext cx="360000" cy="360000"/>
            </a:xfrm>
            <a:prstGeom prst="ellipse">
              <a:avLst/>
            </a:prstGeom>
            <a:solidFill>
              <a:srgbClr val="00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700"/>
                </a:lnSpc>
              </a:pPr>
              <a:r>
                <a:rPr lang="de-DE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4</a:t>
              </a:r>
            </a:p>
          </p:txBody>
        </p:sp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22865243-473D-4CBB-B560-9892A70DCDA5}"/>
              </a:ext>
            </a:extLst>
          </p:cNvPr>
          <p:cNvGrpSpPr/>
          <p:nvPr/>
        </p:nvGrpSpPr>
        <p:grpSpPr>
          <a:xfrm>
            <a:off x="7951055" y="5653786"/>
            <a:ext cx="3928796" cy="360000"/>
            <a:chOff x="7951055" y="5629579"/>
            <a:chExt cx="3928796" cy="360000"/>
          </a:xfrm>
        </p:grpSpPr>
        <p:sp>
          <p:nvSpPr>
            <p:cNvPr id="140" name="Rechteck: abgerundete Ecken 139">
              <a:extLst>
                <a:ext uri="{FF2B5EF4-FFF2-40B4-BE49-F238E27FC236}">
                  <a16:creationId xmlns:a16="http://schemas.microsoft.com/office/drawing/2014/main" id="{52D184B7-8634-4B43-92FC-86F9FA8F9A9F}"/>
                </a:ext>
              </a:extLst>
            </p:cNvPr>
            <p:cNvSpPr/>
            <p:nvPr/>
          </p:nvSpPr>
          <p:spPr>
            <a:xfrm>
              <a:off x="8199455" y="5667749"/>
              <a:ext cx="3680396" cy="260818"/>
            </a:xfrm>
            <a:prstGeom prst="roundRect">
              <a:avLst>
                <a:gd name="adj" fmla="val 665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>
                <a:lnSpc>
                  <a:spcPts val="1700"/>
                </a:lnSpc>
              </a:pPr>
              <a:r>
                <a:rPr lang="de-DE" sz="1200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   Mich dürstet</a:t>
              </a:r>
            </a:p>
          </p:txBody>
        </p:sp>
        <p:sp>
          <p:nvSpPr>
            <p:cNvPr id="141" name="Ellipse 140">
              <a:extLst>
                <a:ext uri="{FF2B5EF4-FFF2-40B4-BE49-F238E27FC236}">
                  <a16:creationId xmlns:a16="http://schemas.microsoft.com/office/drawing/2014/main" id="{89DF712F-8FDE-45FC-B185-07A1586EE08C}"/>
                </a:ext>
              </a:extLst>
            </p:cNvPr>
            <p:cNvSpPr/>
            <p:nvPr/>
          </p:nvSpPr>
          <p:spPr>
            <a:xfrm>
              <a:off x="7951055" y="5629579"/>
              <a:ext cx="360000" cy="360000"/>
            </a:xfrm>
            <a:prstGeom prst="ellipse">
              <a:avLst/>
            </a:prstGeom>
            <a:solidFill>
              <a:srgbClr val="00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700"/>
                </a:lnSpc>
              </a:pPr>
              <a:r>
                <a:rPr lang="de-DE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5</a:t>
              </a:r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2D062067-E858-4070-85EB-506B46FC2B7F}"/>
              </a:ext>
            </a:extLst>
          </p:cNvPr>
          <p:cNvGrpSpPr/>
          <p:nvPr/>
        </p:nvGrpSpPr>
        <p:grpSpPr>
          <a:xfrm>
            <a:off x="7951055" y="6018277"/>
            <a:ext cx="3928796" cy="360000"/>
            <a:chOff x="7951055" y="5993986"/>
            <a:chExt cx="3928796" cy="360000"/>
          </a:xfrm>
        </p:grpSpPr>
        <p:sp>
          <p:nvSpPr>
            <p:cNvPr id="142" name="Rechteck: abgerundete Ecken 141">
              <a:extLst>
                <a:ext uri="{FF2B5EF4-FFF2-40B4-BE49-F238E27FC236}">
                  <a16:creationId xmlns:a16="http://schemas.microsoft.com/office/drawing/2014/main" id="{E1C7A4E2-2ABB-4EE3-8343-BCF9E88B70A8}"/>
                </a:ext>
              </a:extLst>
            </p:cNvPr>
            <p:cNvSpPr/>
            <p:nvPr/>
          </p:nvSpPr>
          <p:spPr>
            <a:xfrm>
              <a:off x="8199455" y="6032156"/>
              <a:ext cx="3680396" cy="260818"/>
            </a:xfrm>
            <a:prstGeom prst="roundRect">
              <a:avLst>
                <a:gd name="adj" fmla="val 665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>
                <a:lnSpc>
                  <a:spcPts val="1700"/>
                </a:lnSpc>
              </a:pPr>
              <a:r>
                <a:rPr lang="de-DE" sz="1200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   Es ist vollbracht!</a:t>
              </a:r>
            </a:p>
          </p:txBody>
        </p:sp>
        <p:sp>
          <p:nvSpPr>
            <p:cNvPr id="143" name="Ellipse 142">
              <a:extLst>
                <a:ext uri="{FF2B5EF4-FFF2-40B4-BE49-F238E27FC236}">
                  <a16:creationId xmlns:a16="http://schemas.microsoft.com/office/drawing/2014/main" id="{FE6D5B26-CCC5-4BA6-A0A9-E8F5F9BCEEAE}"/>
                </a:ext>
              </a:extLst>
            </p:cNvPr>
            <p:cNvSpPr/>
            <p:nvPr/>
          </p:nvSpPr>
          <p:spPr>
            <a:xfrm>
              <a:off x="7951055" y="5993986"/>
              <a:ext cx="360000" cy="360000"/>
            </a:xfrm>
            <a:prstGeom prst="ellipse">
              <a:avLst/>
            </a:prstGeom>
            <a:solidFill>
              <a:srgbClr val="00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700"/>
                </a:lnSpc>
              </a:pPr>
              <a:r>
                <a:rPr lang="de-DE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6</a:t>
              </a:r>
            </a:p>
          </p:txBody>
        </p:sp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377679FA-AFA2-4E67-A3C2-BA0203806935}"/>
              </a:ext>
            </a:extLst>
          </p:cNvPr>
          <p:cNvGrpSpPr/>
          <p:nvPr/>
        </p:nvGrpSpPr>
        <p:grpSpPr>
          <a:xfrm>
            <a:off x="7951055" y="6382766"/>
            <a:ext cx="3928796" cy="360000"/>
            <a:chOff x="7951055" y="6337046"/>
            <a:chExt cx="3928796" cy="360000"/>
          </a:xfrm>
        </p:grpSpPr>
        <p:sp>
          <p:nvSpPr>
            <p:cNvPr id="144" name="Rechteck: abgerundete Ecken 143">
              <a:extLst>
                <a:ext uri="{FF2B5EF4-FFF2-40B4-BE49-F238E27FC236}">
                  <a16:creationId xmlns:a16="http://schemas.microsoft.com/office/drawing/2014/main" id="{88987DE4-3C78-4213-ADFB-E7CD7965B0D3}"/>
                </a:ext>
              </a:extLst>
            </p:cNvPr>
            <p:cNvSpPr/>
            <p:nvPr/>
          </p:nvSpPr>
          <p:spPr>
            <a:xfrm>
              <a:off x="8199455" y="6375216"/>
              <a:ext cx="3680396" cy="260818"/>
            </a:xfrm>
            <a:prstGeom prst="roundRect">
              <a:avLst>
                <a:gd name="adj" fmla="val 665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>
                <a:lnSpc>
                  <a:spcPts val="1700"/>
                </a:lnSpc>
              </a:pPr>
              <a:r>
                <a:rPr lang="de-DE" sz="1200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   Vater in deine Hände befehle ich meinen Geist!</a:t>
              </a:r>
            </a:p>
          </p:txBody>
        </p:sp>
        <p:sp>
          <p:nvSpPr>
            <p:cNvPr id="145" name="Ellipse 144">
              <a:extLst>
                <a:ext uri="{FF2B5EF4-FFF2-40B4-BE49-F238E27FC236}">
                  <a16:creationId xmlns:a16="http://schemas.microsoft.com/office/drawing/2014/main" id="{5DF9951C-91A4-4AB3-809A-4C09B0FC4707}"/>
                </a:ext>
              </a:extLst>
            </p:cNvPr>
            <p:cNvSpPr/>
            <p:nvPr/>
          </p:nvSpPr>
          <p:spPr>
            <a:xfrm>
              <a:off x="7951055" y="6337046"/>
              <a:ext cx="360000" cy="360000"/>
            </a:xfrm>
            <a:prstGeom prst="ellipse">
              <a:avLst/>
            </a:prstGeom>
            <a:solidFill>
              <a:srgbClr val="00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700"/>
                </a:lnSpc>
              </a:pPr>
              <a:r>
                <a:rPr lang="de-DE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7</a:t>
              </a:r>
            </a:p>
          </p:txBody>
        </p:sp>
      </p:grpSp>
      <p:sp>
        <p:nvSpPr>
          <p:cNvPr id="130" name="Rechteck 129">
            <a:extLst>
              <a:ext uri="{FF2B5EF4-FFF2-40B4-BE49-F238E27FC236}">
                <a16:creationId xmlns:a16="http://schemas.microsoft.com/office/drawing/2014/main" id="{3A42EACD-B716-4956-9C84-F38F47687F23}"/>
              </a:ext>
            </a:extLst>
          </p:cNvPr>
          <p:cNvSpPr/>
          <p:nvPr/>
        </p:nvSpPr>
        <p:spPr>
          <a:xfrm>
            <a:off x="1355231" y="6133225"/>
            <a:ext cx="21098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de-DE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Eine Chronologie</a:t>
            </a:r>
          </a:p>
        </p:txBody>
      </p:sp>
      <p:sp>
        <p:nvSpPr>
          <p:cNvPr id="146" name="Rechteck 145">
            <a:extLst>
              <a:ext uri="{FF2B5EF4-FFF2-40B4-BE49-F238E27FC236}">
                <a16:creationId xmlns:a16="http://schemas.microsoft.com/office/drawing/2014/main" id="{7EB8A979-79F9-403E-97CE-D7B9FF7D698E}"/>
              </a:ext>
            </a:extLst>
          </p:cNvPr>
          <p:cNvSpPr/>
          <p:nvPr/>
        </p:nvSpPr>
        <p:spPr>
          <a:xfrm>
            <a:off x="38576" y="5363653"/>
            <a:ext cx="3873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de-D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Karfreitag</a:t>
            </a: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714C4D62-3E7B-4925-9F8A-BBCF48A820F5}"/>
              </a:ext>
            </a:extLst>
          </p:cNvPr>
          <p:cNvSpPr/>
          <p:nvPr/>
        </p:nvSpPr>
        <p:spPr>
          <a:xfrm>
            <a:off x="1293383" y="6432503"/>
            <a:ext cx="239598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b="0" cap="small" spc="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Gladium</a:t>
            </a:r>
            <a:r>
              <a:rPr lang="de-DE" b="0" cap="small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Spiritus</a:t>
            </a:r>
          </a:p>
        </p:txBody>
      </p:sp>
    </p:spTree>
    <p:extLst>
      <p:ext uri="{BB962C8B-B14F-4D97-AF65-F5344CB8AC3E}">
        <p14:creationId xmlns:p14="http://schemas.microsoft.com/office/powerpoint/2010/main" val="23390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109" grpId="0" animBg="1"/>
      <p:bldP spid="106" grpId="0" animBg="1"/>
      <p:bldP spid="102" grpId="0" animBg="1"/>
      <p:bldP spid="99" grpId="0" animBg="1"/>
      <p:bldP spid="96" grpId="0" animBg="1"/>
      <p:bldP spid="93" grpId="0" animBg="1"/>
      <p:bldP spid="88" grpId="0" animBg="1"/>
      <p:bldP spid="81" grpId="0" animBg="1"/>
      <p:bldP spid="114" grpId="0" animBg="1"/>
      <p:bldP spid="112" grpId="0" animBg="1"/>
      <p:bldP spid="116" grpId="0" animBg="1"/>
      <p:bldP spid="118" grpId="0" animBg="1"/>
      <p:bldP spid="122" grpId="0" animBg="1"/>
      <p:bldP spid="125" grpId="0" animBg="1"/>
      <p:bldP spid="131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Microsoft Office PowerPoint</Application>
  <PresentationFormat>Breitbild</PresentationFormat>
  <Paragraphs>154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2" baseType="lpstr">
      <vt:lpstr>Aharoni</vt:lpstr>
      <vt:lpstr>Arial</vt:lpstr>
      <vt:lpstr>Berlin Sans FB</vt:lpstr>
      <vt:lpstr>Berlin Sans FB Demi</vt:lpstr>
      <vt:lpstr>BrowalliaUPC</vt:lpstr>
      <vt:lpstr>Calibri</vt:lpstr>
      <vt:lpstr>Calibri Light</vt:lpstr>
      <vt:lpstr>Times New Roman</vt:lpstr>
      <vt:lpstr>Office</vt:lpstr>
      <vt:lpstr>Die Karwoche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Karwoche</dc:title>
  <dc:creator>Sachariy Mark</dc:creator>
  <cp:lastModifiedBy>Sachariy Mark</cp:lastModifiedBy>
  <cp:revision>31</cp:revision>
  <dcterms:created xsi:type="dcterms:W3CDTF">2021-03-12T12:27:40Z</dcterms:created>
  <dcterms:modified xsi:type="dcterms:W3CDTF">2021-03-22T19:28:33Z</dcterms:modified>
</cp:coreProperties>
</file>