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18" r:id="rId4"/>
    <p:sldId id="27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FF"/>
    <a:srgbClr val="F315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F89BD-23A2-4863-9FCB-228B2E841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4BCF41-3CBC-4789-98B0-4D32EFD9C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430A24-961C-4FB6-AD89-AA49A204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EF3F96-48DB-47CF-A2E7-2F242581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D49BA2-971A-4FF5-97A9-126FE2C4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57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583BD-7C27-4CCF-AF4A-828D3191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F397E0-A5AB-4F01-83BA-5CDC3041E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BE2A6-B4D3-4119-8203-CA806510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2146DE-8C7E-4D26-8C6E-5B40AE28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F81464-237D-4AEB-93E0-09A20AB9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08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334FFB-FE18-4200-8156-3E32B2A2C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AEFCDA-9E60-4CDF-AE96-310D9FFB4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2B63C5-6BED-4A10-BAA4-FC191937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B6FF72-DCE8-4B8C-AC97-6DA26202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96E7B2-5134-4C67-937C-2DF59940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18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5CEA4-721C-438B-9DC5-F703790E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09551"/>
            <a:ext cx="11868150" cy="102869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4E2718-AF7C-41FC-8227-CB35842B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BAE2CD-EFAF-40AB-B7DC-C2A32AD8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B35A38-778E-4BFE-ADAD-77A98F05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0C7339-809C-4141-A318-C46FFF76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7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9B937-CC38-472B-9CD3-55B233B1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76A65A-5C5C-4A6F-BCCC-94698EC99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8AA6FB-C939-425B-B8DD-C11A3FC7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3E913E-54AC-485E-89D4-D25A43CC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BD4C5-8699-4CB4-B002-0B30B8AC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96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41903-2EB1-48EC-A2F9-44BBF7CD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BDA7D-B367-439D-92E8-A159ABDBA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21D950-5923-422F-AC86-C15769260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F358AF-5BB2-42A5-B7D8-27624BB0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6D9B69-53D4-44A0-99B6-F52E8AD0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68B2D6-D388-48BA-8A06-D43C240B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55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10774-7E11-490E-89ED-BEC9B20A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6C11D7-3A50-43B6-AFF0-60B5BF7A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72DC7C-3EEC-4FBA-B998-9CDBA124E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884F00-4E67-4F3F-9A34-C3599E6F8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A01C22-902D-4324-BD91-C90834F66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CBEBBA-4901-4930-A664-17668103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D88CE3-D1BC-490C-B91B-38F2D6EC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8D8D58-5D08-4D14-92B4-C1C58746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56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1CA89-82E3-4434-8BC9-6EC52405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688C32-683E-4856-B87F-3E6E177F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0C07E2-493D-4270-832B-6C151B4F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24A0F4-8FAA-4C85-80EA-A57ABC8A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82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9DFCA9-5111-4B1C-AB3A-E03B1CF1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438872-9FDD-4C83-8045-6A7718BE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F849C7-5F60-4426-A1C8-D1560ECA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0EBF1-E935-4FCB-9C01-7088CEFE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35324-BCD7-46F6-9775-47579E20E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F62093-410A-4149-9B70-16525B57B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36E6C8-5A1C-4987-B62E-A3B7631B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7C7AE6-72AA-415A-BC64-9094CE33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9EFC23-E0F3-4A19-AD1E-EADB336C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3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C648D-D033-4863-8112-065EB67B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DF8CB0-9AE0-49F3-ABAD-F7F349FCE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66A64F-8434-4979-8080-1853C758D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DFA3EB-B4D4-4DA9-87DE-356D14C7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FC1F47-C4EE-4FFC-83E6-16DFBD00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19CD71-9A95-4AC5-B494-A967FD02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3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FC7FC76-9560-4AD3-AE38-D3C66EFE3A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2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AEF455-B647-4412-8F4F-5080A868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09551"/>
            <a:ext cx="11868150" cy="102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08EB17-08ED-45C2-AC2D-3B3E20CB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5" y="1362075"/>
            <a:ext cx="11868150" cy="48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2B186C-FB2F-4656-A903-79062C7FB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ED34-71D6-4D12-9645-41D86C65C56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D0A55-5416-427F-A911-328FF310F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F23031-7727-4391-B42C-B09FB015A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7F0F-44D7-42EB-86BC-0A8D04F04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31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itka Subheading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itka Subheading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tka Subheading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itka Subheading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tka Subheading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tka Subheading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itimage.dyndns.org/german/WilliamMacDonald/Kommentar_Zum_Neuen_Testament_201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8C7392-5AC9-45C5-BDE3-D157ED41B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4397" y="-1247750"/>
            <a:ext cx="5083205" cy="98031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AA5F26-5705-4F90-B72A-CF274E691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873" y="1419637"/>
            <a:ext cx="9144000" cy="4200076"/>
          </a:xfrm>
        </p:spPr>
        <p:txBody>
          <a:bodyPr>
            <a:normAutofit/>
          </a:bodyPr>
          <a:lstStyle/>
          <a:p>
            <a:r>
              <a:rPr lang="de-DE" sz="7200" dirty="0">
                <a:latin typeface="Sitka Banner" panose="02000505000000020004" pitchFamily="2" charset="0"/>
              </a:rPr>
              <a:t>Das </a:t>
            </a:r>
            <a:br>
              <a:rPr lang="de-DE" sz="7200" dirty="0">
                <a:latin typeface="The Blacksmith" pitchFamily="2" charset="0"/>
              </a:rPr>
            </a:br>
            <a:r>
              <a:rPr lang="de-DE" sz="15300" dirty="0">
                <a:latin typeface="The Blacksmith" pitchFamily="2" charset="0"/>
              </a:rPr>
              <a:t>Leben</a:t>
            </a:r>
            <a:r>
              <a:rPr lang="de-DE" sz="7200" dirty="0">
                <a:latin typeface="The Blacksmith" pitchFamily="2" charset="0"/>
              </a:rPr>
              <a:t> </a:t>
            </a:r>
            <a:br>
              <a:rPr lang="de-DE" sz="7200" dirty="0">
                <a:latin typeface="The Blacksmith" pitchFamily="2" charset="0"/>
              </a:rPr>
            </a:br>
            <a:r>
              <a:rPr lang="de-DE" sz="7200" dirty="0">
                <a:latin typeface="Sitka Banner" panose="02000505000000020004" pitchFamily="2" charset="0"/>
              </a:rPr>
              <a:t>des Apostel Paulus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F49997-5430-4F3E-BE4F-94583074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44706">
            <a:off x="5577704" y="739571"/>
            <a:ext cx="5242502" cy="41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egende: Linie 42">
            <a:extLst>
              <a:ext uri="{FF2B5EF4-FFF2-40B4-BE49-F238E27FC236}">
                <a16:creationId xmlns:a16="http://schemas.microsoft.com/office/drawing/2014/main" id="{4214B8C0-CBF4-48A2-92A7-C9FAB0F098CE}"/>
              </a:ext>
            </a:extLst>
          </p:cNvPr>
          <p:cNvSpPr/>
          <p:nvPr/>
        </p:nvSpPr>
        <p:spPr>
          <a:xfrm>
            <a:off x="1591959" y="4408103"/>
            <a:ext cx="457200" cy="2333446"/>
          </a:xfrm>
          <a:prstGeom prst="borderCallout1">
            <a:avLst>
              <a:gd name="adj1" fmla="val 218"/>
              <a:gd name="adj2" fmla="val 50197"/>
              <a:gd name="adj3" fmla="val -125031"/>
              <a:gd name="adj4" fmla="val 96858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Galater (50)</a:t>
            </a:r>
          </a:p>
        </p:txBody>
      </p:sp>
      <p:sp>
        <p:nvSpPr>
          <p:cNvPr id="44" name="Legende: Linie 43">
            <a:extLst>
              <a:ext uri="{FF2B5EF4-FFF2-40B4-BE49-F238E27FC236}">
                <a16:creationId xmlns:a16="http://schemas.microsoft.com/office/drawing/2014/main" id="{036C1F7B-0A8C-47B2-A807-FB7952749512}"/>
              </a:ext>
            </a:extLst>
          </p:cNvPr>
          <p:cNvSpPr/>
          <p:nvPr/>
        </p:nvSpPr>
        <p:spPr>
          <a:xfrm>
            <a:off x="2253459" y="4408103"/>
            <a:ext cx="457200" cy="2333446"/>
          </a:xfrm>
          <a:prstGeom prst="borderCallout1">
            <a:avLst>
              <a:gd name="adj1" fmla="val 218"/>
              <a:gd name="adj2" fmla="val 44537"/>
              <a:gd name="adj3" fmla="val -112783"/>
              <a:gd name="adj4" fmla="val 8589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1. Thess. (51)</a:t>
            </a:r>
          </a:p>
        </p:txBody>
      </p:sp>
      <p:sp>
        <p:nvSpPr>
          <p:cNvPr id="45" name="Legende: Linie 44">
            <a:extLst>
              <a:ext uri="{FF2B5EF4-FFF2-40B4-BE49-F238E27FC236}">
                <a16:creationId xmlns:a16="http://schemas.microsoft.com/office/drawing/2014/main" id="{29CF2964-7FD8-408E-AB72-7C4DA99A8283}"/>
              </a:ext>
            </a:extLst>
          </p:cNvPr>
          <p:cNvSpPr/>
          <p:nvPr/>
        </p:nvSpPr>
        <p:spPr>
          <a:xfrm>
            <a:off x="2914959" y="4408103"/>
            <a:ext cx="457200" cy="2333446"/>
          </a:xfrm>
          <a:prstGeom prst="borderCallout1">
            <a:avLst>
              <a:gd name="adj1" fmla="val 218"/>
              <a:gd name="adj2" fmla="val 50197"/>
              <a:gd name="adj3" fmla="val -113034"/>
              <a:gd name="adj4" fmla="val 76959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2. Thess. (52)</a:t>
            </a:r>
          </a:p>
        </p:txBody>
      </p:sp>
      <p:sp>
        <p:nvSpPr>
          <p:cNvPr id="46" name="Legende: Linie 45">
            <a:extLst>
              <a:ext uri="{FF2B5EF4-FFF2-40B4-BE49-F238E27FC236}">
                <a16:creationId xmlns:a16="http://schemas.microsoft.com/office/drawing/2014/main" id="{7A7BF73D-C6E5-4C57-80A8-E4640A483170}"/>
              </a:ext>
            </a:extLst>
          </p:cNvPr>
          <p:cNvSpPr/>
          <p:nvPr/>
        </p:nvSpPr>
        <p:spPr>
          <a:xfrm>
            <a:off x="3576459" y="4408103"/>
            <a:ext cx="457200" cy="2333446"/>
          </a:xfrm>
          <a:prstGeom prst="borderCallout1">
            <a:avLst>
              <a:gd name="adj1" fmla="val -113275"/>
              <a:gd name="adj2" fmla="val 818122"/>
              <a:gd name="adj3" fmla="val 1"/>
              <a:gd name="adj4" fmla="val 5829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1.Korinther (55)</a:t>
            </a:r>
          </a:p>
        </p:txBody>
      </p:sp>
      <p:sp>
        <p:nvSpPr>
          <p:cNvPr id="47" name="Legende: Linie 46">
            <a:extLst>
              <a:ext uri="{FF2B5EF4-FFF2-40B4-BE49-F238E27FC236}">
                <a16:creationId xmlns:a16="http://schemas.microsoft.com/office/drawing/2014/main" id="{74C7582A-6166-4065-B21D-9C62A9B2CD0A}"/>
              </a:ext>
            </a:extLst>
          </p:cNvPr>
          <p:cNvSpPr/>
          <p:nvPr/>
        </p:nvSpPr>
        <p:spPr>
          <a:xfrm>
            <a:off x="4237959" y="4408103"/>
            <a:ext cx="457200" cy="2333446"/>
          </a:xfrm>
          <a:prstGeom prst="borderCallout1">
            <a:avLst>
              <a:gd name="adj1" fmla="val 218"/>
              <a:gd name="adj2" fmla="val 50197"/>
              <a:gd name="adj3" fmla="val -112606"/>
              <a:gd name="adj4" fmla="val 70990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2.Korinther (56)</a:t>
            </a:r>
          </a:p>
        </p:txBody>
      </p:sp>
      <p:sp>
        <p:nvSpPr>
          <p:cNvPr id="48" name="Legende: Linie 47">
            <a:extLst>
              <a:ext uri="{FF2B5EF4-FFF2-40B4-BE49-F238E27FC236}">
                <a16:creationId xmlns:a16="http://schemas.microsoft.com/office/drawing/2014/main" id="{16B5511E-7ADA-432B-9279-69B4FAB4F281}"/>
              </a:ext>
            </a:extLst>
          </p:cNvPr>
          <p:cNvSpPr/>
          <p:nvPr/>
        </p:nvSpPr>
        <p:spPr>
          <a:xfrm>
            <a:off x="4899459" y="4408103"/>
            <a:ext cx="457200" cy="2333446"/>
          </a:xfrm>
          <a:prstGeom prst="borderCallout1">
            <a:avLst>
              <a:gd name="adj1" fmla="val -152"/>
              <a:gd name="adj2" fmla="val 48310"/>
              <a:gd name="adj3" fmla="val -112605"/>
              <a:gd name="adj4" fmla="val 5679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Römerbrief (56)</a:t>
            </a:r>
          </a:p>
        </p:txBody>
      </p:sp>
      <p:sp>
        <p:nvSpPr>
          <p:cNvPr id="31" name="Legende: Linie 30">
            <a:extLst>
              <a:ext uri="{FF2B5EF4-FFF2-40B4-BE49-F238E27FC236}">
                <a16:creationId xmlns:a16="http://schemas.microsoft.com/office/drawing/2014/main" id="{C4EFE133-DF02-4F10-98A7-6826513537D1}"/>
              </a:ext>
            </a:extLst>
          </p:cNvPr>
          <p:cNvSpPr/>
          <p:nvPr/>
        </p:nvSpPr>
        <p:spPr>
          <a:xfrm rot="5400000">
            <a:off x="4158928" y="2962761"/>
            <a:ext cx="531557" cy="2042011"/>
          </a:xfrm>
          <a:prstGeom prst="borderCallout1">
            <a:avLst>
              <a:gd name="adj1" fmla="val 99652"/>
              <a:gd name="adj2" fmla="val 1683"/>
              <a:gd name="adj3" fmla="val 109614"/>
              <a:gd name="adj4" fmla="val -41477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</a:p>
          <a:p>
            <a:pPr algn="ctr"/>
            <a:r>
              <a:rPr lang="de-DE" dirty="0">
                <a:latin typeface="+mj-lt"/>
              </a:rPr>
              <a:t>Besuch in Jerusalem</a:t>
            </a:r>
          </a:p>
        </p:txBody>
      </p:sp>
      <p:sp>
        <p:nvSpPr>
          <p:cNvPr id="49" name="Legende: Linie 48">
            <a:extLst>
              <a:ext uri="{FF2B5EF4-FFF2-40B4-BE49-F238E27FC236}">
                <a16:creationId xmlns:a16="http://schemas.microsoft.com/office/drawing/2014/main" id="{0CC023CE-6CAD-4D8D-A1BE-0740FE07776F}"/>
              </a:ext>
            </a:extLst>
          </p:cNvPr>
          <p:cNvSpPr/>
          <p:nvPr/>
        </p:nvSpPr>
        <p:spPr>
          <a:xfrm>
            <a:off x="5560959" y="4408103"/>
            <a:ext cx="457200" cy="2333446"/>
          </a:xfrm>
          <a:prstGeom prst="borderCallout1">
            <a:avLst>
              <a:gd name="adj1" fmla="val 218"/>
              <a:gd name="adj2" fmla="val 48310"/>
              <a:gd name="adj3" fmla="val -113124"/>
              <a:gd name="adj4" fmla="val 65051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Epheser (60)</a:t>
            </a:r>
          </a:p>
        </p:txBody>
      </p:sp>
      <p:sp>
        <p:nvSpPr>
          <p:cNvPr id="50" name="Legende: Linie 49">
            <a:extLst>
              <a:ext uri="{FF2B5EF4-FFF2-40B4-BE49-F238E27FC236}">
                <a16:creationId xmlns:a16="http://schemas.microsoft.com/office/drawing/2014/main" id="{A1EB76F3-C0C3-4B4B-923D-ACF4B04EEC75}"/>
              </a:ext>
            </a:extLst>
          </p:cNvPr>
          <p:cNvSpPr/>
          <p:nvPr/>
        </p:nvSpPr>
        <p:spPr>
          <a:xfrm>
            <a:off x="6226659" y="4408103"/>
            <a:ext cx="457200" cy="2333446"/>
          </a:xfrm>
          <a:prstGeom prst="borderCallout1">
            <a:avLst>
              <a:gd name="adj1" fmla="val 218"/>
              <a:gd name="adj2" fmla="val 46424"/>
              <a:gd name="adj3" fmla="val -112385"/>
              <a:gd name="adj4" fmla="val 5019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Kolosser (60)</a:t>
            </a:r>
          </a:p>
        </p:txBody>
      </p:sp>
      <p:sp>
        <p:nvSpPr>
          <p:cNvPr id="51" name="Legende: Linie 50">
            <a:extLst>
              <a:ext uri="{FF2B5EF4-FFF2-40B4-BE49-F238E27FC236}">
                <a16:creationId xmlns:a16="http://schemas.microsoft.com/office/drawing/2014/main" id="{D6262371-D580-4839-909E-BFE40BF92E07}"/>
              </a:ext>
            </a:extLst>
          </p:cNvPr>
          <p:cNvSpPr/>
          <p:nvPr/>
        </p:nvSpPr>
        <p:spPr>
          <a:xfrm>
            <a:off x="6890473" y="4408103"/>
            <a:ext cx="457200" cy="2333446"/>
          </a:xfrm>
          <a:prstGeom prst="borderCallout1">
            <a:avLst>
              <a:gd name="adj1" fmla="val 218"/>
              <a:gd name="adj2" fmla="val 52084"/>
              <a:gd name="adj3" fmla="val -112562"/>
              <a:gd name="adj4" fmla="val 35942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Philemon (60)</a:t>
            </a:r>
          </a:p>
        </p:txBody>
      </p:sp>
      <p:sp>
        <p:nvSpPr>
          <p:cNvPr id="52" name="Legende: Linie 51">
            <a:extLst>
              <a:ext uri="{FF2B5EF4-FFF2-40B4-BE49-F238E27FC236}">
                <a16:creationId xmlns:a16="http://schemas.microsoft.com/office/drawing/2014/main" id="{71332AD8-5E18-4A9D-8A85-443027917320}"/>
              </a:ext>
            </a:extLst>
          </p:cNvPr>
          <p:cNvSpPr/>
          <p:nvPr/>
        </p:nvSpPr>
        <p:spPr>
          <a:xfrm>
            <a:off x="7554287" y="4408103"/>
            <a:ext cx="457200" cy="2333446"/>
          </a:xfrm>
          <a:prstGeom prst="borderCallout1">
            <a:avLst>
              <a:gd name="adj1" fmla="val -152"/>
              <a:gd name="adj2" fmla="val 52084"/>
              <a:gd name="adj3" fmla="val -112932"/>
              <a:gd name="adj4" fmla="val 3239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Philipper (62)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023F4B7-F5CD-4154-8806-2DC69C4A9621}"/>
              </a:ext>
            </a:extLst>
          </p:cNvPr>
          <p:cNvSpPr/>
          <p:nvPr/>
        </p:nvSpPr>
        <p:spPr>
          <a:xfrm>
            <a:off x="5560959" y="4147811"/>
            <a:ext cx="2450528" cy="2034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  <a:latin typeface="Sitka Subheading" panose="02000505000000020004" pitchFamily="2" charset="0"/>
              </a:rPr>
              <a:t>Gefangenschaftsbriefe</a:t>
            </a:r>
            <a:endParaRPr lang="de-DE" dirty="0">
              <a:solidFill>
                <a:schemeClr val="tx1"/>
              </a:solidFill>
              <a:latin typeface="Sitka Subheading" panose="02000505000000020004" pitchFamily="2" charset="0"/>
            </a:endParaRPr>
          </a:p>
        </p:txBody>
      </p:sp>
      <p:sp>
        <p:nvSpPr>
          <p:cNvPr id="54" name="Legende: Linie 53">
            <a:extLst>
              <a:ext uri="{FF2B5EF4-FFF2-40B4-BE49-F238E27FC236}">
                <a16:creationId xmlns:a16="http://schemas.microsoft.com/office/drawing/2014/main" id="{041A7F6D-D854-41A6-B015-77A97DF60A6C}"/>
              </a:ext>
            </a:extLst>
          </p:cNvPr>
          <p:cNvSpPr/>
          <p:nvPr/>
        </p:nvSpPr>
        <p:spPr>
          <a:xfrm>
            <a:off x="8218101" y="4408103"/>
            <a:ext cx="457200" cy="2333446"/>
          </a:xfrm>
          <a:prstGeom prst="borderCallout1">
            <a:avLst>
              <a:gd name="adj1" fmla="val -152"/>
              <a:gd name="adj2" fmla="val 52084"/>
              <a:gd name="adj3" fmla="val -124617"/>
              <a:gd name="adj4" fmla="val 30993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1.Tim. (64)</a:t>
            </a:r>
          </a:p>
        </p:txBody>
      </p:sp>
      <p:sp>
        <p:nvSpPr>
          <p:cNvPr id="55" name="Legende: Linie 54">
            <a:extLst>
              <a:ext uri="{FF2B5EF4-FFF2-40B4-BE49-F238E27FC236}">
                <a16:creationId xmlns:a16="http://schemas.microsoft.com/office/drawing/2014/main" id="{6D329657-5DC2-4D13-998C-E8A79D6DE745}"/>
              </a:ext>
            </a:extLst>
          </p:cNvPr>
          <p:cNvSpPr/>
          <p:nvPr/>
        </p:nvSpPr>
        <p:spPr>
          <a:xfrm>
            <a:off x="8881915" y="4408103"/>
            <a:ext cx="457200" cy="2333446"/>
          </a:xfrm>
          <a:prstGeom prst="borderCallout1">
            <a:avLst>
              <a:gd name="adj1" fmla="val -152"/>
              <a:gd name="adj2" fmla="val 50197"/>
              <a:gd name="adj3" fmla="val -124247"/>
              <a:gd name="adj4" fmla="val 20297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Titus (65)</a:t>
            </a:r>
          </a:p>
        </p:txBody>
      </p:sp>
      <p:sp>
        <p:nvSpPr>
          <p:cNvPr id="56" name="Legende: Linie 55">
            <a:extLst>
              <a:ext uri="{FF2B5EF4-FFF2-40B4-BE49-F238E27FC236}">
                <a16:creationId xmlns:a16="http://schemas.microsoft.com/office/drawing/2014/main" id="{DC6163C3-F86C-486A-A105-8A469EE21F67}"/>
              </a:ext>
            </a:extLst>
          </p:cNvPr>
          <p:cNvSpPr/>
          <p:nvPr/>
        </p:nvSpPr>
        <p:spPr>
          <a:xfrm>
            <a:off x="9545729" y="4408103"/>
            <a:ext cx="457200" cy="2333446"/>
          </a:xfrm>
          <a:prstGeom prst="borderCallout1">
            <a:avLst>
              <a:gd name="adj1" fmla="val 587"/>
              <a:gd name="adj2" fmla="val 50197"/>
              <a:gd name="adj3" fmla="val -113227"/>
              <a:gd name="adj4" fmla="val 12436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2.Tim. (66)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60741F07-1014-421A-A333-A026F2901BE7}"/>
              </a:ext>
            </a:extLst>
          </p:cNvPr>
          <p:cNvSpPr/>
          <p:nvPr/>
        </p:nvSpPr>
        <p:spPr>
          <a:xfrm>
            <a:off x="8228793" y="4133452"/>
            <a:ext cx="1784828" cy="20346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Sitka Subheading" panose="02000505000000020004" pitchFamily="2" charset="0"/>
              </a:rPr>
              <a:t>Pastoralbriefe</a:t>
            </a:r>
          </a:p>
        </p:txBody>
      </p:sp>
      <p:sp>
        <p:nvSpPr>
          <p:cNvPr id="35" name="Legende: Linie 34">
            <a:extLst>
              <a:ext uri="{FF2B5EF4-FFF2-40B4-BE49-F238E27FC236}">
                <a16:creationId xmlns:a16="http://schemas.microsoft.com/office/drawing/2014/main" id="{D9375A31-551D-45C0-B68D-62A645F8F0CB}"/>
              </a:ext>
            </a:extLst>
          </p:cNvPr>
          <p:cNvSpPr/>
          <p:nvPr/>
        </p:nvSpPr>
        <p:spPr>
          <a:xfrm rot="5400000">
            <a:off x="6733740" y="2483681"/>
            <a:ext cx="612475" cy="1597345"/>
          </a:xfrm>
          <a:prstGeom prst="borderCallout1">
            <a:avLst>
              <a:gd name="adj1" fmla="val 73583"/>
              <a:gd name="adj2" fmla="val 824"/>
              <a:gd name="adj3" fmla="val 72898"/>
              <a:gd name="adj4" fmla="val -197154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51-54</a:t>
            </a:r>
          </a:p>
          <a:p>
            <a:pPr algn="ctr"/>
            <a:r>
              <a:rPr lang="de-DE" dirty="0">
                <a:latin typeface="+mj-lt"/>
              </a:rPr>
              <a:t>2. Missionsreise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C88F328-AB1B-479D-9216-96E7A7FDBF6B}"/>
              </a:ext>
            </a:extLst>
          </p:cNvPr>
          <p:cNvSpPr/>
          <p:nvPr/>
        </p:nvSpPr>
        <p:spPr>
          <a:xfrm>
            <a:off x="-267418" y="1208002"/>
            <a:ext cx="1260000" cy="28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8A3918-34AF-47F5-B4F9-1C009718DCDF}"/>
              </a:ext>
            </a:extLst>
          </p:cNvPr>
          <p:cNvSpPr/>
          <p:nvPr/>
        </p:nvSpPr>
        <p:spPr>
          <a:xfrm>
            <a:off x="992582" y="1208001"/>
            <a:ext cx="1260000" cy="280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9B421D7-3EEA-498B-A399-76D1093DB100}"/>
              </a:ext>
            </a:extLst>
          </p:cNvPr>
          <p:cNvSpPr/>
          <p:nvPr/>
        </p:nvSpPr>
        <p:spPr>
          <a:xfrm>
            <a:off x="2252582" y="1208002"/>
            <a:ext cx="1260000" cy="28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5E1CE48-8657-47EA-A45F-981A58E2EC39}"/>
              </a:ext>
            </a:extLst>
          </p:cNvPr>
          <p:cNvSpPr/>
          <p:nvPr/>
        </p:nvSpPr>
        <p:spPr>
          <a:xfrm>
            <a:off x="3512582" y="1208001"/>
            <a:ext cx="1260000" cy="280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91A7DCD-0875-46EA-ABF2-E13465FB96DB}"/>
              </a:ext>
            </a:extLst>
          </p:cNvPr>
          <p:cNvSpPr/>
          <p:nvPr/>
        </p:nvSpPr>
        <p:spPr>
          <a:xfrm>
            <a:off x="4772582" y="1208002"/>
            <a:ext cx="1260000" cy="28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FA0C7CA-6131-489E-985B-5B038595307C}"/>
              </a:ext>
            </a:extLst>
          </p:cNvPr>
          <p:cNvSpPr/>
          <p:nvPr/>
        </p:nvSpPr>
        <p:spPr>
          <a:xfrm>
            <a:off x="6032582" y="1208001"/>
            <a:ext cx="1260000" cy="280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1D47B6A-67CA-4D07-B0F5-A0D5CF92D32D}"/>
              </a:ext>
            </a:extLst>
          </p:cNvPr>
          <p:cNvSpPr/>
          <p:nvPr/>
        </p:nvSpPr>
        <p:spPr>
          <a:xfrm>
            <a:off x="7292582" y="1208002"/>
            <a:ext cx="1260000" cy="28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2FDC93C-44F9-4BE4-A18E-61F3551347EB}"/>
              </a:ext>
            </a:extLst>
          </p:cNvPr>
          <p:cNvSpPr/>
          <p:nvPr/>
        </p:nvSpPr>
        <p:spPr>
          <a:xfrm>
            <a:off x="8552582" y="1208001"/>
            <a:ext cx="1260000" cy="280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E06AD57-F619-47FF-8888-6C955EEC59B9}"/>
              </a:ext>
            </a:extLst>
          </p:cNvPr>
          <p:cNvSpPr/>
          <p:nvPr/>
        </p:nvSpPr>
        <p:spPr>
          <a:xfrm>
            <a:off x="9812582" y="1208002"/>
            <a:ext cx="1260000" cy="28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65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B489ECC-F805-4C37-BAAF-1964B887EC22}"/>
              </a:ext>
            </a:extLst>
          </p:cNvPr>
          <p:cNvSpPr/>
          <p:nvPr/>
        </p:nvSpPr>
        <p:spPr>
          <a:xfrm>
            <a:off x="11072582" y="1208001"/>
            <a:ext cx="1260000" cy="280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0362A0A-EEA0-4E28-A401-E26A4F9BADAD}"/>
              </a:ext>
            </a:extLst>
          </p:cNvPr>
          <p:cNvSpPr txBox="1"/>
          <p:nvPr/>
        </p:nvSpPr>
        <p:spPr>
          <a:xfrm>
            <a:off x="2425764" y="284671"/>
            <a:ext cx="734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latin typeface="The Blacksmith" pitchFamily="2" charset="0"/>
              </a:rPr>
              <a:t>Das Leben des Apostel Paulus</a:t>
            </a:r>
          </a:p>
        </p:txBody>
      </p:sp>
      <p:sp>
        <p:nvSpPr>
          <p:cNvPr id="25" name="Legende: Linie 24">
            <a:extLst>
              <a:ext uri="{FF2B5EF4-FFF2-40B4-BE49-F238E27FC236}">
                <a16:creationId xmlns:a16="http://schemas.microsoft.com/office/drawing/2014/main" id="{75845F57-C16E-45BC-AEE6-6118A09E3528}"/>
              </a:ext>
            </a:extLst>
          </p:cNvPr>
          <p:cNvSpPr/>
          <p:nvPr/>
        </p:nvSpPr>
        <p:spPr>
          <a:xfrm rot="5400000">
            <a:off x="2149476" y="2872724"/>
            <a:ext cx="871264" cy="1509348"/>
          </a:xfrm>
          <a:prstGeom prst="borderCallout1">
            <a:avLst>
              <a:gd name="adj1" fmla="val 89016"/>
              <a:gd name="adj2" fmla="val -930"/>
              <a:gd name="adj3" fmla="val 88840"/>
              <a:gd name="adj4" fmla="val -1910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</a:p>
          <a:p>
            <a:pPr algn="ctr"/>
            <a:r>
              <a:rPr lang="de-DE" dirty="0">
                <a:latin typeface="+mj-lt"/>
              </a:rPr>
              <a:t>Steinigung des Stephanus</a:t>
            </a:r>
          </a:p>
        </p:txBody>
      </p:sp>
      <p:sp>
        <p:nvSpPr>
          <p:cNvPr id="26" name="Legende: Linie 25">
            <a:extLst>
              <a:ext uri="{FF2B5EF4-FFF2-40B4-BE49-F238E27FC236}">
                <a16:creationId xmlns:a16="http://schemas.microsoft.com/office/drawing/2014/main" id="{40346EF8-27EA-4026-935F-3361B18C3100}"/>
              </a:ext>
            </a:extLst>
          </p:cNvPr>
          <p:cNvSpPr/>
          <p:nvPr/>
        </p:nvSpPr>
        <p:spPr>
          <a:xfrm rot="5400000">
            <a:off x="2446949" y="1966958"/>
            <a:ext cx="871266" cy="1509348"/>
          </a:xfrm>
          <a:prstGeom prst="borderCallout1">
            <a:avLst>
              <a:gd name="adj1" fmla="val 74727"/>
              <a:gd name="adj2" fmla="val 60"/>
              <a:gd name="adj3" fmla="val 73979"/>
              <a:gd name="adj4" fmla="val -893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</a:p>
          <a:p>
            <a:pPr algn="ctr"/>
            <a:r>
              <a:rPr lang="de-DE" dirty="0">
                <a:latin typeface="+mj-lt"/>
              </a:rPr>
              <a:t>Bekehrung des Saulus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B2F688-DB1A-4259-850A-B832D1E82E5A}"/>
              </a:ext>
            </a:extLst>
          </p:cNvPr>
          <p:cNvSpPr/>
          <p:nvPr/>
        </p:nvSpPr>
        <p:spPr>
          <a:xfrm>
            <a:off x="2518913" y="1488726"/>
            <a:ext cx="2253669" cy="2807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Vorbereitung</a:t>
            </a: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07788D6C-B6FF-4F68-A6F1-8E8F1800DF18}"/>
              </a:ext>
            </a:extLst>
          </p:cNvPr>
          <p:cNvGrpSpPr/>
          <p:nvPr/>
        </p:nvGrpSpPr>
        <p:grpSpPr>
          <a:xfrm>
            <a:off x="362581" y="2273059"/>
            <a:ext cx="1375913" cy="1789973"/>
            <a:chOff x="362581" y="2273059"/>
            <a:chExt cx="1375913" cy="1789973"/>
          </a:xfrm>
        </p:grpSpPr>
        <p:sp>
          <p:nvSpPr>
            <p:cNvPr id="24" name="Legende: Linie 23">
              <a:extLst>
                <a:ext uri="{FF2B5EF4-FFF2-40B4-BE49-F238E27FC236}">
                  <a16:creationId xmlns:a16="http://schemas.microsoft.com/office/drawing/2014/main" id="{CF46D6BF-123B-4776-AC64-9DB29499B80B}"/>
                </a:ext>
              </a:extLst>
            </p:cNvPr>
            <p:cNvSpPr/>
            <p:nvPr/>
          </p:nvSpPr>
          <p:spPr>
            <a:xfrm rot="5400000">
              <a:off x="155551" y="2480089"/>
              <a:ext cx="1789973" cy="1375913"/>
            </a:xfrm>
            <a:prstGeom prst="borderCallout1">
              <a:avLst>
                <a:gd name="adj1" fmla="val 53859"/>
                <a:gd name="adj2" fmla="val -30"/>
                <a:gd name="adj3" fmla="val 53976"/>
                <a:gd name="adj4" fmla="val -4249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+mj-lt"/>
                </a:rPr>
                <a:t>Tod und Auferstehung Jesu</a:t>
              </a:r>
            </a:p>
            <a:p>
              <a:pPr algn="ctr"/>
              <a:endParaRPr lang="de-DE" dirty="0">
                <a:latin typeface="+mj-lt"/>
              </a:endParaRPr>
            </a:p>
            <a:p>
              <a:pPr algn="ctr"/>
              <a:endParaRPr lang="de-DE" dirty="0">
                <a:latin typeface="+mj-lt"/>
              </a:endParaRPr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A1D7163F-7E6F-4901-99E7-18AE8E77C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97" y="3404215"/>
              <a:ext cx="1127385" cy="6588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Legende: Linie 29">
            <a:extLst>
              <a:ext uri="{FF2B5EF4-FFF2-40B4-BE49-F238E27FC236}">
                <a16:creationId xmlns:a16="http://schemas.microsoft.com/office/drawing/2014/main" id="{03F5BA7B-3C35-4D70-A3EA-34F659977EE9}"/>
              </a:ext>
            </a:extLst>
          </p:cNvPr>
          <p:cNvSpPr/>
          <p:nvPr/>
        </p:nvSpPr>
        <p:spPr>
          <a:xfrm rot="5400000">
            <a:off x="3785394" y="2221442"/>
            <a:ext cx="1380227" cy="1509348"/>
          </a:xfrm>
          <a:prstGeom prst="borderCallout1">
            <a:avLst>
              <a:gd name="adj1" fmla="val 73583"/>
              <a:gd name="adj2" fmla="val 824"/>
              <a:gd name="adj3" fmla="val 73978"/>
              <a:gd name="adj4" fmla="val -2954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36-45</a:t>
            </a:r>
          </a:p>
          <a:p>
            <a:pPr algn="ctr"/>
            <a:r>
              <a:rPr lang="de-DE" dirty="0">
                <a:latin typeface="+mj-lt"/>
              </a:rPr>
              <a:t>Saulus in Damaskus, Arabien und </a:t>
            </a:r>
            <a:r>
              <a:rPr lang="de-DE" dirty="0" err="1">
                <a:latin typeface="+mj-lt"/>
              </a:rPr>
              <a:t>Cicilien</a:t>
            </a:r>
            <a:endParaRPr lang="de-DE" dirty="0">
              <a:latin typeface="+mj-lt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D7FC2C9-7A98-416A-BCAF-FBBE2A4495DF}"/>
              </a:ext>
            </a:extLst>
          </p:cNvPr>
          <p:cNvSpPr/>
          <p:nvPr/>
        </p:nvSpPr>
        <p:spPr>
          <a:xfrm>
            <a:off x="5025186" y="1488719"/>
            <a:ext cx="864000" cy="2807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1.MR</a:t>
            </a:r>
          </a:p>
        </p:txBody>
      </p:sp>
      <p:sp>
        <p:nvSpPr>
          <p:cNvPr id="33" name="Legende: Linie 32">
            <a:extLst>
              <a:ext uri="{FF2B5EF4-FFF2-40B4-BE49-F238E27FC236}">
                <a16:creationId xmlns:a16="http://schemas.microsoft.com/office/drawing/2014/main" id="{8A965B08-41A7-40FD-B195-527ACE766BB2}"/>
              </a:ext>
            </a:extLst>
          </p:cNvPr>
          <p:cNvSpPr/>
          <p:nvPr/>
        </p:nvSpPr>
        <p:spPr>
          <a:xfrm rot="5400000">
            <a:off x="5770341" y="1793565"/>
            <a:ext cx="612475" cy="1597345"/>
          </a:xfrm>
          <a:prstGeom prst="borderCallout1">
            <a:avLst>
              <a:gd name="adj1" fmla="val 73583"/>
              <a:gd name="adj2" fmla="val 824"/>
              <a:gd name="adj3" fmla="val 74518"/>
              <a:gd name="adj4" fmla="val -844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46-49</a:t>
            </a:r>
          </a:p>
          <a:p>
            <a:pPr algn="ctr"/>
            <a:r>
              <a:rPr lang="de-DE" dirty="0">
                <a:latin typeface="+mj-lt"/>
              </a:rPr>
              <a:t>1. Missionsreise </a:t>
            </a:r>
          </a:p>
        </p:txBody>
      </p:sp>
      <p:sp>
        <p:nvSpPr>
          <p:cNvPr id="38" name="Legende: Linie 37">
            <a:extLst>
              <a:ext uri="{FF2B5EF4-FFF2-40B4-BE49-F238E27FC236}">
                <a16:creationId xmlns:a16="http://schemas.microsoft.com/office/drawing/2014/main" id="{97D92733-061A-4104-A3FB-6021B2A95696}"/>
              </a:ext>
            </a:extLst>
          </p:cNvPr>
          <p:cNvSpPr/>
          <p:nvPr/>
        </p:nvSpPr>
        <p:spPr>
          <a:xfrm rot="5400000">
            <a:off x="8538170" y="2360526"/>
            <a:ext cx="612475" cy="1843653"/>
          </a:xfrm>
          <a:prstGeom prst="borderCallout1">
            <a:avLst>
              <a:gd name="adj1" fmla="val 73583"/>
              <a:gd name="adj2" fmla="val 824"/>
              <a:gd name="adj3" fmla="val 72898"/>
              <a:gd name="adj4" fmla="val -19715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59-63</a:t>
            </a:r>
          </a:p>
          <a:p>
            <a:pPr algn="ctr"/>
            <a:r>
              <a:rPr lang="de-DE" dirty="0">
                <a:latin typeface="+mj-lt"/>
              </a:rPr>
              <a:t>1. Gefangenschaft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F38212-7B2E-4A26-9BCB-9B87CE581F55}"/>
              </a:ext>
            </a:extLst>
          </p:cNvPr>
          <p:cNvSpPr/>
          <p:nvPr/>
        </p:nvSpPr>
        <p:spPr>
          <a:xfrm>
            <a:off x="6175978" y="1488719"/>
            <a:ext cx="864000" cy="2807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2.MR</a:t>
            </a:r>
          </a:p>
        </p:txBody>
      </p:sp>
      <p:sp>
        <p:nvSpPr>
          <p:cNvPr id="36" name="Legende: Linie 35">
            <a:extLst>
              <a:ext uri="{FF2B5EF4-FFF2-40B4-BE49-F238E27FC236}">
                <a16:creationId xmlns:a16="http://schemas.microsoft.com/office/drawing/2014/main" id="{3666FE18-415C-468E-A16D-0E45C14FB43A}"/>
              </a:ext>
            </a:extLst>
          </p:cNvPr>
          <p:cNvSpPr/>
          <p:nvPr/>
        </p:nvSpPr>
        <p:spPr>
          <a:xfrm rot="5400000">
            <a:off x="7454255" y="1780624"/>
            <a:ext cx="612475" cy="1597345"/>
          </a:xfrm>
          <a:prstGeom prst="borderCallout1">
            <a:avLst>
              <a:gd name="adj1" fmla="val 73583"/>
              <a:gd name="adj2" fmla="val 824"/>
              <a:gd name="adj3" fmla="val 73438"/>
              <a:gd name="adj4" fmla="val -81661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54-58</a:t>
            </a:r>
          </a:p>
          <a:p>
            <a:pPr algn="ctr"/>
            <a:r>
              <a:rPr lang="de-DE" dirty="0">
                <a:latin typeface="+mj-lt"/>
              </a:rPr>
              <a:t>3. Missionsreise 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BA1ACA2-A6FE-4AF5-84D6-841DBC8FE7FD}"/>
              </a:ext>
            </a:extLst>
          </p:cNvPr>
          <p:cNvSpPr/>
          <p:nvPr/>
        </p:nvSpPr>
        <p:spPr>
          <a:xfrm>
            <a:off x="7071201" y="1488718"/>
            <a:ext cx="1116000" cy="2807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3.MR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EE798EF-59FD-43E4-8237-32C159EEFE2E}"/>
              </a:ext>
            </a:extLst>
          </p:cNvPr>
          <p:cNvSpPr/>
          <p:nvPr/>
        </p:nvSpPr>
        <p:spPr>
          <a:xfrm>
            <a:off x="8331201" y="1488718"/>
            <a:ext cx="1116000" cy="280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GS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B3FDDC8-4932-400E-B04A-E5DA820139D3}"/>
              </a:ext>
            </a:extLst>
          </p:cNvPr>
          <p:cNvSpPr/>
          <p:nvPr/>
        </p:nvSpPr>
        <p:spPr>
          <a:xfrm>
            <a:off x="10002929" y="1488717"/>
            <a:ext cx="704272" cy="2807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GS</a:t>
            </a:r>
          </a:p>
        </p:txBody>
      </p:sp>
      <p:sp>
        <p:nvSpPr>
          <p:cNvPr id="41" name="Legende: Linie 40">
            <a:extLst>
              <a:ext uri="{FF2B5EF4-FFF2-40B4-BE49-F238E27FC236}">
                <a16:creationId xmlns:a16="http://schemas.microsoft.com/office/drawing/2014/main" id="{9B986CB1-F8EC-4672-9C1F-F2265112D5ED}"/>
              </a:ext>
            </a:extLst>
          </p:cNvPr>
          <p:cNvSpPr/>
          <p:nvPr/>
        </p:nvSpPr>
        <p:spPr>
          <a:xfrm rot="5400000">
            <a:off x="9261323" y="1657469"/>
            <a:ext cx="612475" cy="1843653"/>
          </a:xfrm>
          <a:prstGeom prst="borderCallout1">
            <a:avLst>
              <a:gd name="adj1" fmla="val 11820"/>
              <a:gd name="adj2" fmla="val 2232"/>
              <a:gd name="adj3" fmla="val 12539"/>
              <a:gd name="adj4" fmla="val -830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66-67</a:t>
            </a:r>
          </a:p>
          <a:p>
            <a:pPr algn="ctr"/>
            <a:r>
              <a:rPr lang="de-DE" dirty="0">
                <a:latin typeface="+mj-lt"/>
              </a:rPr>
              <a:t>2. Gefangenschaft</a:t>
            </a:r>
          </a:p>
        </p:txBody>
      </p:sp>
      <p:sp>
        <p:nvSpPr>
          <p:cNvPr id="42" name="Legende: Linie 41">
            <a:extLst>
              <a:ext uri="{FF2B5EF4-FFF2-40B4-BE49-F238E27FC236}">
                <a16:creationId xmlns:a16="http://schemas.microsoft.com/office/drawing/2014/main" id="{5A5B1698-339C-432F-88C8-3871B4F9EAD7}"/>
              </a:ext>
            </a:extLst>
          </p:cNvPr>
          <p:cNvSpPr/>
          <p:nvPr/>
        </p:nvSpPr>
        <p:spPr>
          <a:xfrm rot="5400000">
            <a:off x="10132820" y="2714104"/>
            <a:ext cx="612475" cy="1136496"/>
          </a:xfrm>
          <a:prstGeom prst="borderCallout1">
            <a:avLst>
              <a:gd name="adj1" fmla="val 25483"/>
              <a:gd name="adj2" fmla="val 823"/>
              <a:gd name="adj3" fmla="val 26961"/>
              <a:gd name="adj4" fmla="val -1985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</a:p>
          <a:p>
            <a:pPr algn="ctr"/>
            <a:r>
              <a:rPr lang="de-DE" dirty="0">
                <a:latin typeface="+mj-lt"/>
              </a:rPr>
              <a:t>Paulus Tod</a:t>
            </a:r>
          </a:p>
        </p:txBody>
      </p:sp>
    </p:spTree>
    <p:extLst>
      <p:ext uri="{BB962C8B-B14F-4D97-AF65-F5344CB8AC3E}">
        <p14:creationId xmlns:p14="http://schemas.microsoft.com/office/powerpoint/2010/main" val="10661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35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8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6D6DC-883F-4F8F-9B97-566B6BAB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>
                <a:latin typeface="The Blacksmith" pitchFamily="2" charset="0"/>
                <a:ea typeface="+mn-ea"/>
                <a:cs typeface="+mn-cs"/>
              </a:rPr>
              <a:t>Die Briefe des Paulus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8D35BC7-0372-414F-987E-54560A131774}"/>
              </a:ext>
            </a:extLst>
          </p:cNvPr>
          <p:cNvSpPr/>
          <p:nvPr/>
        </p:nvSpPr>
        <p:spPr>
          <a:xfrm>
            <a:off x="0" y="1474125"/>
            <a:ext cx="2160000" cy="28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638D8E3-0214-428F-8A94-A1C54452B93A}"/>
              </a:ext>
            </a:extLst>
          </p:cNvPr>
          <p:cNvSpPr/>
          <p:nvPr/>
        </p:nvSpPr>
        <p:spPr>
          <a:xfrm>
            <a:off x="2160000" y="1474125"/>
            <a:ext cx="2160000" cy="28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8" name="Legende: Linie 37">
            <a:extLst>
              <a:ext uri="{FF2B5EF4-FFF2-40B4-BE49-F238E27FC236}">
                <a16:creationId xmlns:a16="http://schemas.microsoft.com/office/drawing/2014/main" id="{8E7BC209-5212-455C-8158-0D18BF3554E1}"/>
              </a:ext>
            </a:extLst>
          </p:cNvPr>
          <p:cNvSpPr/>
          <p:nvPr/>
        </p:nvSpPr>
        <p:spPr>
          <a:xfrm>
            <a:off x="127080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51464"/>
              <a:gd name="adj4" fmla="val 1949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Galaterbrief (50)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813272C-0AAC-4341-B7B5-8CC5730211A1}"/>
              </a:ext>
            </a:extLst>
          </p:cNvPr>
          <p:cNvSpPr/>
          <p:nvPr/>
        </p:nvSpPr>
        <p:spPr>
          <a:xfrm>
            <a:off x="432000" y="1754850"/>
            <a:ext cx="1296000" cy="2807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1.MR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A8D0B7A0-DD54-4791-AB51-C190AB086EB4}"/>
              </a:ext>
            </a:extLst>
          </p:cNvPr>
          <p:cNvSpPr/>
          <p:nvPr/>
        </p:nvSpPr>
        <p:spPr>
          <a:xfrm>
            <a:off x="4320000" y="1474125"/>
            <a:ext cx="2160000" cy="28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5017563-D8CB-4BA7-818E-AED21F927027}"/>
              </a:ext>
            </a:extLst>
          </p:cNvPr>
          <p:cNvSpPr/>
          <p:nvPr/>
        </p:nvSpPr>
        <p:spPr>
          <a:xfrm>
            <a:off x="6480000" y="1474125"/>
            <a:ext cx="2160000" cy="28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8F062C1-9ED8-424E-B1D7-E62578E4543F}"/>
              </a:ext>
            </a:extLst>
          </p:cNvPr>
          <p:cNvSpPr/>
          <p:nvPr/>
        </p:nvSpPr>
        <p:spPr>
          <a:xfrm>
            <a:off x="8640000" y="1474125"/>
            <a:ext cx="2160000" cy="28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65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7501591-2CAA-45CC-A0FA-C64EF28FF3DC}"/>
              </a:ext>
            </a:extLst>
          </p:cNvPr>
          <p:cNvSpPr/>
          <p:nvPr/>
        </p:nvSpPr>
        <p:spPr>
          <a:xfrm>
            <a:off x="10800000" y="1474125"/>
            <a:ext cx="2160000" cy="28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1B11AF9F-E6BD-4A4E-B93A-A7435BC73FB3}"/>
              </a:ext>
            </a:extLst>
          </p:cNvPr>
          <p:cNvSpPr/>
          <p:nvPr/>
        </p:nvSpPr>
        <p:spPr>
          <a:xfrm>
            <a:off x="2376000" y="1754850"/>
            <a:ext cx="1728000" cy="2807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2.MR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1E4964A-DEEF-48E8-99F9-131E68FBBDF8}"/>
              </a:ext>
            </a:extLst>
          </p:cNvPr>
          <p:cNvSpPr/>
          <p:nvPr/>
        </p:nvSpPr>
        <p:spPr>
          <a:xfrm>
            <a:off x="4169250" y="1754850"/>
            <a:ext cx="1728000" cy="2807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3.MR</a:t>
            </a:r>
          </a:p>
        </p:txBody>
      </p:sp>
      <p:sp>
        <p:nvSpPr>
          <p:cNvPr id="13" name="Legende: Linie 12">
            <a:extLst>
              <a:ext uri="{FF2B5EF4-FFF2-40B4-BE49-F238E27FC236}">
                <a16:creationId xmlns:a16="http://schemas.microsoft.com/office/drawing/2014/main" id="{D462B6B9-21F5-419E-9ADD-E660DBF13684}"/>
              </a:ext>
            </a:extLst>
          </p:cNvPr>
          <p:cNvSpPr/>
          <p:nvPr/>
        </p:nvSpPr>
        <p:spPr>
          <a:xfrm>
            <a:off x="193230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39955"/>
              <a:gd name="adj4" fmla="val 14574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1. Thessalonicher (51)</a:t>
            </a:r>
          </a:p>
        </p:txBody>
      </p:sp>
      <p:sp>
        <p:nvSpPr>
          <p:cNvPr id="14" name="Legende: Linie 13">
            <a:extLst>
              <a:ext uri="{FF2B5EF4-FFF2-40B4-BE49-F238E27FC236}">
                <a16:creationId xmlns:a16="http://schemas.microsoft.com/office/drawing/2014/main" id="{BC379688-46CC-451E-AC8F-583B17A56930}"/>
              </a:ext>
            </a:extLst>
          </p:cNvPr>
          <p:cNvSpPr/>
          <p:nvPr/>
        </p:nvSpPr>
        <p:spPr>
          <a:xfrm>
            <a:off x="259380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40206"/>
              <a:gd name="adj4" fmla="val 7148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2. Thessalonicher (52)</a:t>
            </a:r>
          </a:p>
        </p:txBody>
      </p:sp>
      <p:sp>
        <p:nvSpPr>
          <p:cNvPr id="15" name="Legende: Linie 14">
            <a:extLst>
              <a:ext uri="{FF2B5EF4-FFF2-40B4-BE49-F238E27FC236}">
                <a16:creationId xmlns:a16="http://schemas.microsoft.com/office/drawing/2014/main" id="{02984465-DF33-4957-BACA-13B990DA1EB2}"/>
              </a:ext>
            </a:extLst>
          </p:cNvPr>
          <p:cNvSpPr/>
          <p:nvPr/>
        </p:nvSpPr>
        <p:spPr>
          <a:xfrm>
            <a:off x="325530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39925"/>
              <a:gd name="adj4" fmla="val 23188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1.Korinther (55)</a:t>
            </a:r>
          </a:p>
        </p:txBody>
      </p:sp>
      <p:sp>
        <p:nvSpPr>
          <p:cNvPr id="16" name="Legende: Linie 15">
            <a:extLst>
              <a:ext uri="{FF2B5EF4-FFF2-40B4-BE49-F238E27FC236}">
                <a16:creationId xmlns:a16="http://schemas.microsoft.com/office/drawing/2014/main" id="{CEB698B4-8F52-410B-BC77-C4D10D694D47}"/>
              </a:ext>
            </a:extLst>
          </p:cNvPr>
          <p:cNvSpPr/>
          <p:nvPr/>
        </p:nvSpPr>
        <p:spPr>
          <a:xfrm>
            <a:off x="391680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40517"/>
              <a:gd name="adj4" fmla="val 1589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2.Korinther (56)</a:t>
            </a:r>
          </a:p>
        </p:txBody>
      </p:sp>
      <p:sp>
        <p:nvSpPr>
          <p:cNvPr id="17" name="Legende: Linie 16">
            <a:extLst>
              <a:ext uri="{FF2B5EF4-FFF2-40B4-BE49-F238E27FC236}">
                <a16:creationId xmlns:a16="http://schemas.microsoft.com/office/drawing/2014/main" id="{7DC57069-D933-4E4E-8049-3FB994F4436F}"/>
              </a:ext>
            </a:extLst>
          </p:cNvPr>
          <p:cNvSpPr/>
          <p:nvPr/>
        </p:nvSpPr>
        <p:spPr>
          <a:xfrm>
            <a:off x="457830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40517"/>
              <a:gd name="adj4" fmla="val 339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Römerbrief (56)</a:t>
            </a:r>
          </a:p>
        </p:txBody>
      </p:sp>
      <p:sp>
        <p:nvSpPr>
          <p:cNvPr id="18" name="Legende: Linie 17">
            <a:extLst>
              <a:ext uri="{FF2B5EF4-FFF2-40B4-BE49-F238E27FC236}">
                <a16:creationId xmlns:a16="http://schemas.microsoft.com/office/drawing/2014/main" id="{F33D2962-6A94-4C83-9FE9-8CE0D98589A7}"/>
              </a:ext>
            </a:extLst>
          </p:cNvPr>
          <p:cNvSpPr/>
          <p:nvPr/>
        </p:nvSpPr>
        <p:spPr>
          <a:xfrm>
            <a:off x="523980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41405"/>
              <a:gd name="adj4" fmla="val 26938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Epheser (60)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5FF09B6-C1B0-484D-8A86-00AA7F4DB120}"/>
              </a:ext>
            </a:extLst>
          </p:cNvPr>
          <p:cNvSpPr/>
          <p:nvPr/>
        </p:nvSpPr>
        <p:spPr>
          <a:xfrm>
            <a:off x="6054901" y="1765762"/>
            <a:ext cx="2160000" cy="280725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1. Gefangenschaft</a:t>
            </a:r>
          </a:p>
        </p:txBody>
      </p:sp>
      <p:sp>
        <p:nvSpPr>
          <p:cNvPr id="27" name="Legende: Linie 26">
            <a:extLst>
              <a:ext uri="{FF2B5EF4-FFF2-40B4-BE49-F238E27FC236}">
                <a16:creationId xmlns:a16="http://schemas.microsoft.com/office/drawing/2014/main" id="{75A6820F-8F09-4FB3-9D42-F4C4B64CDF92}"/>
              </a:ext>
            </a:extLst>
          </p:cNvPr>
          <p:cNvSpPr/>
          <p:nvPr/>
        </p:nvSpPr>
        <p:spPr>
          <a:xfrm>
            <a:off x="590550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41405"/>
              <a:gd name="adj4" fmla="val 12086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Kolosser (60)</a:t>
            </a:r>
          </a:p>
        </p:txBody>
      </p:sp>
      <p:sp>
        <p:nvSpPr>
          <p:cNvPr id="28" name="Legende: Linie 27">
            <a:extLst>
              <a:ext uri="{FF2B5EF4-FFF2-40B4-BE49-F238E27FC236}">
                <a16:creationId xmlns:a16="http://schemas.microsoft.com/office/drawing/2014/main" id="{9F5888BB-58DB-4D77-9337-C278F005EA12}"/>
              </a:ext>
            </a:extLst>
          </p:cNvPr>
          <p:cNvSpPr/>
          <p:nvPr/>
        </p:nvSpPr>
        <p:spPr>
          <a:xfrm>
            <a:off x="6569314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40843"/>
              <a:gd name="adj4" fmla="val -217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Philemon (60)</a:t>
            </a:r>
          </a:p>
        </p:txBody>
      </p:sp>
      <p:sp>
        <p:nvSpPr>
          <p:cNvPr id="23" name="Legende: Linie 22">
            <a:extLst>
              <a:ext uri="{FF2B5EF4-FFF2-40B4-BE49-F238E27FC236}">
                <a16:creationId xmlns:a16="http://schemas.microsoft.com/office/drawing/2014/main" id="{055B7C3C-35C5-4DA5-B704-8BB7EF305AA0}"/>
              </a:ext>
            </a:extLst>
          </p:cNvPr>
          <p:cNvSpPr/>
          <p:nvPr/>
        </p:nvSpPr>
        <p:spPr>
          <a:xfrm>
            <a:off x="7233128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40843"/>
              <a:gd name="adj4" fmla="val -1754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Philipper (62)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0B59673-B09E-46AD-9FD5-E8AA997B46BC}"/>
              </a:ext>
            </a:extLst>
          </p:cNvPr>
          <p:cNvSpPr/>
          <p:nvPr/>
        </p:nvSpPr>
        <p:spPr>
          <a:xfrm>
            <a:off x="5239801" y="2996999"/>
            <a:ext cx="2450528" cy="2807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  <a:latin typeface="Sitka Subheading" panose="02000505000000020004" pitchFamily="2" charset="0"/>
              </a:rPr>
              <a:t>Gefangenschaftsbriefe</a:t>
            </a:r>
            <a:endParaRPr lang="de-DE" dirty="0">
              <a:solidFill>
                <a:schemeClr val="tx1"/>
              </a:solidFill>
              <a:latin typeface="Sitka Subheading" panose="02000505000000020004" pitchFamily="2" charset="0"/>
            </a:endParaRPr>
          </a:p>
        </p:txBody>
      </p:sp>
      <p:sp>
        <p:nvSpPr>
          <p:cNvPr id="24" name="Legende: Linie 23">
            <a:extLst>
              <a:ext uri="{FF2B5EF4-FFF2-40B4-BE49-F238E27FC236}">
                <a16:creationId xmlns:a16="http://schemas.microsoft.com/office/drawing/2014/main" id="{304724C6-C42C-48BF-9E74-0F74F0EB2E95}"/>
              </a:ext>
            </a:extLst>
          </p:cNvPr>
          <p:cNvSpPr/>
          <p:nvPr/>
        </p:nvSpPr>
        <p:spPr>
          <a:xfrm>
            <a:off x="7896942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50310"/>
              <a:gd name="adj4" fmla="val 1137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1.Timotheus (64)</a:t>
            </a:r>
          </a:p>
        </p:txBody>
      </p:sp>
      <p:sp>
        <p:nvSpPr>
          <p:cNvPr id="26" name="Legende: Linie 25">
            <a:extLst>
              <a:ext uri="{FF2B5EF4-FFF2-40B4-BE49-F238E27FC236}">
                <a16:creationId xmlns:a16="http://schemas.microsoft.com/office/drawing/2014/main" id="{FB00CB8B-A55E-4368-B578-18EDDB4DCB45}"/>
              </a:ext>
            </a:extLst>
          </p:cNvPr>
          <p:cNvSpPr/>
          <p:nvPr/>
        </p:nvSpPr>
        <p:spPr>
          <a:xfrm>
            <a:off x="8560756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50310"/>
              <a:gd name="adj4" fmla="val 1995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Titus (65)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BF0A8CD-676C-4378-8F2D-AFD525A08FCF}"/>
              </a:ext>
            </a:extLst>
          </p:cNvPr>
          <p:cNvSpPr/>
          <p:nvPr/>
        </p:nvSpPr>
        <p:spPr>
          <a:xfrm>
            <a:off x="9016575" y="1751174"/>
            <a:ext cx="828000" cy="280725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2.GS</a:t>
            </a:r>
          </a:p>
        </p:txBody>
      </p:sp>
      <p:sp>
        <p:nvSpPr>
          <p:cNvPr id="30" name="Legende: Linie 29">
            <a:extLst>
              <a:ext uri="{FF2B5EF4-FFF2-40B4-BE49-F238E27FC236}">
                <a16:creationId xmlns:a16="http://schemas.microsoft.com/office/drawing/2014/main" id="{B7007807-B397-4E26-B965-AC8B85C3B15C}"/>
              </a:ext>
            </a:extLst>
          </p:cNvPr>
          <p:cNvSpPr/>
          <p:nvPr/>
        </p:nvSpPr>
        <p:spPr>
          <a:xfrm>
            <a:off x="9224570" y="3428999"/>
            <a:ext cx="457200" cy="3219450"/>
          </a:xfrm>
          <a:prstGeom prst="borderCallout1">
            <a:avLst>
              <a:gd name="adj1" fmla="val -7176"/>
              <a:gd name="adj2" fmla="val 52084"/>
              <a:gd name="adj3" fmla="val -41138"/>
              <a:gd name="adj4" fmla="val -1337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Sitka Subheading" panose="02000505000000020004" pitchFamily="2" charset="0"/>
              </a:rPr>
              <a:t>2.Timotheus (66)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6BA7B5A-1340-4BF6-9147-31FF1402978D}"/>
              </a:ext>
            </a:extLst>
          </p:cNvPr>
          <p:cNvSpPr/>
          <p:nvPr/>
        </p:nvSpPr>
        <p:spPr>
          <a:xfrm>
            <a:off x="7896942" y="2996999"/>
            <a:ext cx="1784828" cy="28072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Sitka Subheading" panose="02000505000000020004" pitchFamily="2" charset="0"/>
              </a:rPr>
              <a:t>Pastoralbriefe</a:t>
            </a:r>
          </a:p>
        </p:txBody>
      </p:sp>
    </p:spTree>
    <p:extLst>
      <p:ext uri="{BB962C8B-B14F-4D97-AF65-F5344CB8AC3E}">
        <p14:creationId xmlns:p14="http://schemas.microsoft.com/office/powerpoint/2010/main" val="1933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8" grpId="0" animBg="1"/>
      <p:bldP spid="23" grpId="0" animBg="1"/>
      <p:bldP spid="3" grpId="0" animBg="1"/>
      <p:bldP spid="24" grpId="0" animBg="1"/>
      <p:bldP spid="26" grpId="0" animBg="1"/>
      <p:bldP spid="29" grpId="0" animBg="1"/>
      <p:bldP spid="3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DE251-FC9B-45F9-8553-0AF5CEFD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6E19B0-C07A-41E8-8BBC-FE03CCC5C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Falls nicht anders vermerkt, sind alle Bilder entweder von pixabay.com oder von dem Autor selber erstellt und unterliegen der CCO Lizenzierung</a:t>
            </a:r>
          </a:p>
          <a:p>
            <a:r>
              <a:rPr lang="de-DE" sz="1600" dirty="0"/>
              <a:t>Die Daten und Zahlen beruhen auf dem „Kommentar zum NT“ von William MacDonald: </a:t>
            </a:r>
            <a:r>
              <a:rPr lang="de-DE" sz="1600" dirty="0">
                <a:hlinkClick r:id="rId2"/>
              </a:rPr>
              <a:t>http://bitimage.dyndns.org/german/WilliamMacDonald/Kommentar_Zum_Neuen_Testament_2013.pdf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Breitbild</PresentationFormat>
  <Paragraphs>87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Sitka Banner</vt:lpstr>
      <vt:lpstr>Sitka Subheading</vt:lpstr>
      <vt:lpstr>The Blacksmith</vt:lpstr>
      <vt:lpstr>Office</vt:lpstr>
      <vt:lpstr>Das  Leben  des Apostel Paulus</vt:lpstr>
      <vt:lpstr>PowerPoint-Präsentation</vt:lpstr>
      <vt:lpstr>Die Briefe des Paulus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Briefe des Apostel Paulus</dc:title>
  <dc:creator>Sachariy Mark</dc:creator>
  <cp:lastModifiedBy>Sachariy Mark</cp:lastModifiedBy>
  <cp:revision>128</cp:revision>
  <dcterms:created xsi:type="dcterms:W3CDTF">2018-07-23T19:02:12Z</dcterms:created>
  <dcterms:modified xsi:type="dcterms:W3CDTF">2018-08-01T10:13:17Z</dcterms:modified>
</cp:coreProperties>
</file>