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49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55B9D-9007-4A5A-95D4-809628D9A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F86DC6-8141-402F-8368-91B0EC1EC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A4509A-6319-4511-A413-95B5EAB3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509FF7-7CCC-45A2-8E68-2B9477C9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D42954-481A-46C7-9911-75D28162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78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BB6EE-9727-4C11-8F0B-91B3D7FA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1534DF-6EF8-4A6F-A9DF-CB1212677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A6BF7-A253-4B27-9F15-D3EE830F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6BADD6-1212-4B46-8319-682E4E69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B0E67A-E2CE-4BC0-A077-4CE99065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11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9906DF-EDB3-48FC-B4D6-2F743E5D7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9FEB4C-8D8C-4CF2-9204-7EDD229B3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EDB62E-ABCD-4796-B790-36ED9958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98C948-1C3F-41AB-BA2A-09F6C879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D913AE-EAF1-46C5-8AF8-553C461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70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1E4C1-FF36-4183-989B-0B92CE74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512B2-A850-406E-B753-9B6380E55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3F01A8-BEA9-4BF0-875D-999B1826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58E400-A9DC-4445-B580-E6AC48CF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AE60B-0FCE-435F-84CB-D80416CC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51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E8F94-FDBA-4E54-A331-1E862F18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9D21DF-8858-4C84-B6BE-43A2DC68B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254AAB-10F6-4DDD-8770-CD52D889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DDC219-CEA8-4ADD-B1B7-7446E67C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D83C1-DD41-4617-9349-3059D208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07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846E2-C769-4E2B-BC61-CAA6D628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19F0BA-233A-40DF-BE62-2C29CD549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7F5860-FCD4-46CA-8115-2FA8A06AA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EC77F2-51D6-4801-ADA3-49581B9B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66E868-1CEA-4773-9E67-5FEA0265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F1D27F-0619-43EE-86F4-B1029BDB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16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C71C3-7BC4-4793-900D-7EF00EE1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75962B-8DC4-4AD9-AE8F-03BD7C0CD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3119EC-720A-419A-8C12-1CA7DD269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5F5F75-FB91-4A4C-A97B-0DB3D1DDC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F409D6-BE69-42F2-B15B-04BCB2532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654810-BD1E-4EAD-A064-7C260DD9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DB70431-D315-427F-BAD1-0BC12E25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10CBFA8-7438-447D-B7DB-683FF384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78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F6A5E-C800-4F96-B1C0-31D28F85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E84B9C-DD6B-4148-A8E3-E8C055C0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6620B-8E33-497A-ADD3-79A7EF8D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07CCC5-E041-495B-9B40-55477A7E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1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A82BEA-9959-45F6-810D-0D790B70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3D9EE3-49DC-4CBE-AEAE-4116CD22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34748E-B02E-4BB3-A3F6-CB892672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38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BFB13-6F60-45B9-9264-F20EC92D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DC3B47-2218-4C51-9793-663851F7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FE805E-6EFF-40C6-93A3-04DBF838C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BAD0C6-CC96-4CFA-87E0-5697B383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6F980A-1741-4073-8D7B-D1017BB2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D25560-4D9B-41FE-BDF0-430CCDB4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92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96F01-B43F-4FE7-8AFA-46043A2D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7CB06A-0512-4AFA-81E3-9D8E6696A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C9029B-9B34-41FC-99D9-84F451152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256EBC-55D4-4F48-BDAC-53F95EEC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454BB0-B6D5-4D08-BB04-6F07984F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4503AE-EFD0-48CC-8E41-B64CEC65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75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8253E3-4CB4-4D0F-B1F8-53519356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44F620-C528-4332-8A40-C01980FCC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45026F-8FB2-402D-A23F-C4AAD5162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82F8-5337-40B4-8421-28758294B681}" type="datetimeFigureOut">
              <a:rPr lang="de-DE" smtClean="0"/>
              <a:t>01.08.2018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F87FC2-38DC-4EAA-934C-A79B7D9C3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345D77-FDC8-4177-82EF-891E153F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58A4-979D-4CA1-B77C-E3C17222F9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23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7A907F9-CAEC-49A1-B253-F1B1BFF88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DA98CDB-1428-43AD-937B-5BCF44904279}"/>
              </a:ext>
            </a:extLst>
          </p:cNvPr>
          <p:cNvSpPr txBox="1"/>
          <p:nvPr/>
        </p:nvSpPr>
        <p:spPr>
          <a:xfrm>
            <a:off x="958362" y="1962824"/>
            <a:ext cx="10572240" cy="2600712"/>
          </a:xfrm>
          <a:prstGeom prst="rect">
            <a:avLst/>
          </a:prstGeom>
          <a:solidFill>
            <a:srgbClr val="FFFFFF">
              <a:alpha val="58039"/>
            </a:srgbClr>
          </a:solidFill>
          <a:ln w="317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alifornian FB" panose="0207040306080B030204" pitchFamily="18" charset="0"/>
              </a:rPr>
              <a:t>Die </a:t>
            </a:r>
          </a:p>
          <a:p>
            <a:pPr algn="ctr"/>
            <a:r>
              <a:rPr lang="de-DE" sz="11500" dirty="0">
                <a:latin typeface="Californian FB" panose="0207040306080B030204" pitchFamily="18" charset="0"/>
              </a:rPr>
              <a:t>Reise nach Rom</a:t>
            </a:r>
          </a:p>
        </p:txBody>
      </p:sp>
    </p:spTree>
    <p:extLst>
      <p:ext uri="{BB962C8B-B14F-4D97-AF65-F5344CB8AC3E}">
        <p14:creationId xmlns:p14="http://schemas.microsoft.com/office/powerpoint/2010/main" val="252100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3283B8-85B5-43BB-9D5F-13DA7470D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/>
          <a:stretch/>
        </p:blipFill>
        <p:spPr>
          <a:xfrm>
            <a:off x="0" y="-39060"/>
            <a:ext cx="12192000" cy="6897059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8AD4D208-4BCF-492F-A5E8-3C496D0CA8AD}"/>
              </a:ext>
            </a:extLst>
          </p:cNvPr>
          <p:cNvSpPr txBox="1"/>
          <p:nvPr/>
        </p:nvSpPr>
        <p:spPr>
          <a:xfrm>
            <a:off x="7578969" y="286516"/>
            <a:ext cx="4378127" cy="1107996"/>
          </a:xfrm>
          <a:prstGeom prst="rect">
            <a:avLst/>
          </a:prstGeom>
          <a:solidFill>
            <a:srgbClr val="FFFFFF">
              <a:alpha val="58039"/>
            </a:srgbClr>
          </a:solidFill>
          <a:ln w="317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fornian FB" panose="0207040306080B030204" pitchFamily="18" charset="0"/>
              </a:rPr>
              <a:t>Die </a:t>
            </a:r>
          </a:p>
          <a:p>
            <a:pPr algn="ctr"/>
            <a:r>
              <a:rPr lang="de-DE" sz="4800" dirty="0">
                <a:latin typeface="Californian FB" panose="0207040306080B030204" pitchFamily="18" charset="0"/>
              </a:rPr>
              <a:t>Reise nach Rom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A32A5A4-67F6-4244-A89A-F97AD6A65252}"/>
              </a:ext>
            </a:extLst>
          </p:cNvPr>
          <p:cNvSpPr txBox="1"/>
          <p:nvPr/>
        </p:nvSpPr>
        <p:spPr>
          <a:xfrm>
            <a:off x="10745717" y="5986977"/>
            <a:ext cx="146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</a:t>
            </a:r>
            <a:r>
              <a:rPr lang="de-DE" dirty="0">
                <a:solidFill>
                  <a:srgbClr val="00B050"/>
                </a:solidFill>
                <a:latin typeface="Californian FB" panose="0207040306080B030204" pitchFamily="18" charset="0"/>
                <a:sym typeface="Wingdings" panose="05000000000000000000" pitchFamily="2" charset="2"/>
              </a:rPr>
              <a:t> </a:t>
            </a:r>
            <a:r>
              <a:rPr lang="de-DE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</a:rPr>
              <a:t>Jerusalem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B2E2EC99-C104-4B8A-B9DB-BE0A62EF8084}"/>
              </a:ext>
            </a:extLst>
          </p:cNvPr>
          <p:cNvSpPr txBox="1"/>
          <p:nvPr/>
        </p:nvSpPr>
        <p:spPr>
          <a:xfrm>
            <a:off x="9533677" y="5724802"/>
            <a:ext cx="146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</a:rPr>
              <a:t>Cäsarea </a:t>
            </a:r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</a:t>
            </a:r>
            <a:endParaRPr lang="de-DE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46A2112-6993-4F8C-9C8A-3C736E402821}"/>
              </a:ext>
            </a:extLst>
          </p:cNvPr>
          <p:cNvSpPr txBox="1"/>
          <p:nvPr/>
        </p:nvSpPr>
        <p:spPr>
          <a:xfrm>
            <a:off x="10918580" y="5084523"/>
            <a:ext cx="146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 </a:t>
            </a:r>
            <a:r>
              <a:rPr lang="de-DE" sz="20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</a:rPr>
              <a:t>Zidon</a:t>
            </a:r>
            <a:endParaRPr lang="de-DE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56F44A6A-CC88-4AF7-931F-2CB8574EEC5B}"/>
              </a:ext>
            </a:extLst>
          </p:cNvPr>
          <p:cNvSpPr/>
          <p:nvPr/>
        </p:nvSpPr>
        <p:spPr>
          <a:xfrm>
            <a:off x="6838950" y="3748986"/>
            <a:ext cx="1733550" cy="994481"/>
          </a:xfrm>
          <a:custGeom>
            <a:avLst/>
            <a:gdLst>
              <a:gd name="connsiteX0" fmla="*/ 1733550 w 1733550"/>
              <a:gd name="connsiteY0" fmla="*/ 270564 h 994481"/>
              <a:gd name="connsiteX1" fmla="*/ 1587500 w 1733550"/>
              <a:gd name="connsiteY1" fmla="*/ 289614 h 994481"/>
              <a:gd name="connsiteX2" fmla="*/ 1466850 w 1733550"/>
              <a:gd name="connsiteY2" fmla="*/ 137214 h 994481"/>
              <a:gd name="connsiteX3" fmla="*/ 1327150 w 1733550"/>
              <a:gd name="connsiteY3" fmla="*/ 10214 h 994481"/>
              <a:gd name="connsiteX4" fmla="*/ 1174750 w 1733550"/>
              <a:gd name="connsiteY4" fmla="*/ 22914 h 994481"/>
              <a:gd name="connsiteX5" fmla="*/ 895350 w 1733550"/>
              <a:gd name="connsiteY5" fmla="*/ 143564 h 994481"/>
              <a:gd name="connsiteX6" fmla="*/ 755650 w 1733550"/>
              <a:gd name="connsiteY6" fmla="*/ 264214 h 994481"/>
              <a:gd name="connsiteX7" fmla="*/ 590550 w 1733550"/>
              <a:gd name="connsiteY7" fmla="*/ 505514 h 994481"/>
              <a:gd name="connsiteX8" fmla="*/ 533400 w 1733550"/>
              <a:gd name="connsiteY8" fmla="*/ 683314 h 994481"/>
              <a:gd name="connsiteX9" fmla="*/ 495300 w 1733550"/>
              <a:gd name="connsiteY9" fmla="*/ 892864 h 994481"/>
              <a:gd name="connsiteX10" fmla="*/ 317500 w 1733550"/>
              <a:gd name="connsiteY10" fmla="*/ 994464 h 994481"/>
              <a:gd name="connsiteX11" fmla="*/ 0 w 1733550"/>
              <a:gd name="connsiteY11" fmla="*/ 899214 h 99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550" h="994481">
                <a:moveTo>
                  <a:pt x="1733550" y="270564"/>
                </a:moveTo>
                <a:cubicBezTo>
                  <a:pt x="1682750" y="291201"/>
                  <a:pt x="1631950" y="311839"/>
                  <a:pt x="1587500" y="289614"/>
                </a:cubicBezTo>
                <a:cubicBezTo>
                  <a:pt x="1543050" y="267389"/>
                  <a:pt x="1510242" y="183781"/>
                  <a:pt x="1466850" y="137214"/>
                </a:cubicBezTo>
                <a:cubicBezTo>
                  <a:pt x="1423458" y="90647"/>
                  <a:pt x="1375833" y="29264"/>
                  <a:pt x="1327150" y="10214"/>
                </a:cubicBezTo>
                <a:cubicBezTo>
                  <a:pt x="1278467" y="-8836"/>
                  <a:pt x="1246717" y="689"/>
                  <a:pt x="1174750" y="22914"/>
                </a:cubicBezTo>
                <a:cubicBezTo>
                  <a:pt x="1102783" y="45139"/>
                  <a:pt x="965200" y="103347"/>
                  <a:pt x="895350" y="143564"/>
                </a:cubicBezTo>
                <a:cubicBezTo>
                  <a:pt x="825500" y="183781"/>
                  <a:pt x="806450" y="203889"/>
                  <a:pt x="755650" y="264214"/>
                </a:cubicBezTo>
                <a:cubicBezTo>
                  <a:pt x="704850" y="324539"/>
                  <a:pt x="627592" y="435664"/>
                  <a:pt x="590550" y="505514"/>
                </a:cubicBezTo>
                <a:cubicBezTo>
                  <a:pt x="553508" y="575364"/>
                  <a:pt x="549275" y="618756"/>
                  <a:pt x="533400" y="683314"/>
                </a:cubicBezTo>
                <a:cubicBezTo>
                  <a:pt x="517525" y="747872"/>
                  <a:pt x="531283" y="841006"/>
                  <a:pt x="495300" y="892864"/>
                </a:cubicBezTo>
                <a:cubicBezTo>
                  <a:pt x="459317" y="944722"/>
                  <a:pt x="400050" y="993406"/>
                  <a:pt x="317500" y="994464"/>
                </a:cubicBezTo>
                <a:cubicBezTo>
                  <a:pt x="234950" y="995522"/>
                  <a:pt x="117475" y="947368"/>
                  <a:pt x="0" y="899214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76200">
                <a:solidFill>
                  <a:srgbClr val="FF0000"/>
                </a:solidFill>
              </a:ln>
            </a:endParaRPr>
          </a:p>
        </p:txBody>
      </p:sp>
      <p:pic>
        <p:nvPicPr>
          <p:cNvPr id="9" name="Grafik 8" descr="Fahne">
            <a:extLst>
              <a:ext uri="{FF2B5EF4-FFF2-40B4-BE49-F238E27FC236}">
                <a16:creationId xmlns:a16="http://schemas.microsoft.com/office/drawing/2014/main" id="{8B357F03-55A7-4EF2-89C8-D74FC236F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4203" y="5746808"/>
            <a:ext cx="491704" cy="49170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24FD066-23D8-4378-8EEE-CEA3FDF30EF3}"/>
              </a:ext>
            </a:extLst>
          </p:cNvPr>
          <p:cNvSpPr txBox="1"/>
          <p:nvPr/>
        </p:nvSpPr>
        <p:spPr>
          <a:xfrm>
            <a:off x="8518050" y="3660169"/>
            <a:ext cx="146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 </a:t>
            </a:r>
            <a:r>
              <a:rPr lang="de-DE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</a:rPr>
              <a:t>Myra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6D3FECB-9C2A-4CC9-B2E0-72CA510908AB}"/>
              </a:ext>
            </a:extLst>
          </p:cNvPr>
          <p:cNvSpPr txBox="1"/>
          <p:nvPr/>
        </p:nvSpPr>
        <p:spPr>
          <a:xfrm>
            <a:off x="6592535" y="4310800"/>
            <a:ext cx="205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 </a:t>
            </a:r>
            <a:r>
              <a:rPr lang="de-DE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</a:rPr>
              <a:t>Schönen Häfen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0DEB75B-4701-4922-8894-AEC548D1E73D}"/>
              </a:ext>
            </a:extLst>
          </p:cNvPr>
          <p:cNvSpPr txBox="1"/>
          <p:nvPr/>
        </p:nvSpPr>
        <p:spPr>
          <a:xfrm>
            <a:off x="4932253" y="4167795"/>
            <a:ext cx="146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</a:rPr>
              <a:t>Phönix </a:t>
            </a:r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</a:t>
            </a:r>
            <a:endParaRPr lang="de-DE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6515FB9-6E5B-4B26-A11C-49B4A9BCEA1A}"/>
              </a:ext>
            </a:extLst>
          </p:cNvPr>
          <p:cNvSpPr txBox="1"/>
          <p:nvPr/>
        </p:nvSpPr>
        <p:spPr>
          <a:xfrm>
            <a:off x="7936909" y="3334854"/>
            <a:ext cx="146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 </a:t>
            </a:r>
            <a:r>
              <a:rPr lang="de-DE" sz="20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</a:rPr>
              <a:t>Knidus</a:t>
            </a:r>
            <a:endParaRPr lang="de-DE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6209672-A291-4BB4-91B3-DC80F7F9B878}"/>
              </a:ext>
            </a:extLst>
          </p:cNvPr>
          <p:cNvSpPr txBox="1"/>
          <p:nvPr/>
        </p:nvSpPr>
        <p:spPr>
          <a:xfrm rot="20830290">
            <a:off x="9794114" y="4368538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cap="small" dirty="0">
                <a:latin typeface="+mj-lt"/>
              </a:rPr>
              <a:t>Zypern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83BF670-B7E8-49FA-8DA6-5B7E07DA92C3}"/>
              </a:ext>
            </a:extLst>
          </p:cNvPr>
          <p:cNvSpPr txBox="1"/>
          <p:nvPr/>
        </p:nvSpPr>
        <p:spPr>
          <a:xfrm rot="20830290">
            <a:off x="10336804" y="3323358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cap="small" dirty="0" err="1">
                <a:latin typeface="+mj-lt"/>
              </a:rPr>
              <a:t>Cilicien</a:t>
            </a:r>
            <a:endParaRPr lang="de-DE" sz="1400" cap="small" dirty="0">
              <a:latin typeface="+mj-lt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9C7B1A2-EE7F-4229-97D4-71B48DB370F5}"/>
              </a:ext>
            </a:extLst>
          </p:cNvPr>
          <p:cNvSpPr txBox="1"/>
          <p:nvPr/>
        </p:nvSpPr>
        <p:spPr>
          <a:xfrm rot="1503744">
            <a:off x="9358406" y="3493045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cap="small" dirty="0" err="1">
                <a:latin typeface="+mj-lt"/>
              </a:rPr>
              <a:t>Pmphylien</a:t>
            </a:r>
            <a:endParaRPr lang="de-DE" sz="1400" cap="small" dirty="0">
              <a:latin typeface="+mj-lt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5E0202A-A711-4434-BE45-CD3C7814C4C5}"/>
              </a:ext>
            </a:extLst>
          </p:cNvPr>
          <p:cNvSpPr txBox="1"/>
          <p:nvPr/>
        </p:nvSpPr>
        <p:spPr>
          <a:xfrm rot="804847">
            <a:off x="6265707" y="4263695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cap="small" dirty="0">
                <a:latin typeface="+mj-lt"/>
              </a:rPr>
              <a:t>Kreta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A881868-F6CA-4672-BEBF-807AF90118C7}"/>
              </a:ext>
            </a:extLst>
          </p:cNvPr>
          <p:cNvSpPr txBox="1"/>
          <p:nvPr/>
        </p:nvSpPr>
        <p:spPr>
          <a:xfrm>
            <a:off x="1904419" y="3906390"/>
            <a:ext cx="60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cap="small" dirty="0">
                <a:latin typeface="+mj-lt"/>
              </a:rPr>
              <a:t>Malta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840F41A-6D9C-4FD9-9D0E-E0B731B8913E}"/>
              </a:ext>
            </a:extLst>
          </p:cNvPr>
          <p:cNvSpPr txBox="1"/>
          <p:nvPr/>
        </p:nvSpPr>
        <p:spPr>
          <a:xfrm>
            <a:off x="1321389" y="3068861"/>
            <a:ext cx="146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</a:rPr>
              <a:t>Syrakus </a:t>
            </a:r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</a:t>
            </a:r>
            <a:endParaRPr lang="de-DE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C7B3C8A-3437-4A65-8E30-CD9A74EAA115}"/>
              </a:ext>
            </a:extLst>
          </p:cNvPr>
          <p:cNvSpPr txBox="1"/>
          <p:nvPr/>
        </p:nvSpPr>
        <p:spPr>
          <a:xfrm>
            <a:off x="2873620" y="2640260"/>
            <a:ext cx="131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 </a:t>
            </a:r>
            <a:r>
              <a:rPr lang="de-DE" sz="20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  <a:sym typeface="Wingdings" panose="05000000000000000000" pitchFamily="2" charset="2"/>
              </a:rPr>
              <a:t>Regium</a:t>
            </a:r>
            <a:endParaRPr lang="de-DE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10BE82A-4BAD-4461-A932-2E26C2F39083}"/>
              </a:ext>
            </a:extLst>
          </p:cNvPr>
          <p:cNvSpPr txBox="1"/>
          <p:nvPr/>
        </p:nvSpPr>
        <p:spPr>
          <a:xfrm>
            <a:off x="2360309" y="1315837"/>
            <a:ext cx="131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 </a:t>
            </a:r>
            <a:r>
              <a:rPr lang="de-DE" sz="200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  <a:sym typeface="Wingdings" panose="05000000000000000000" pitchFamily="2" charset="2"/>
              </a:rPr>
              <a:t>Puteoli</a:t>
            </a:r>
            <a:endParaRPr lang="de-DE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A8983AC6-806A-479B-82DA-98B4005C9534}"/>
              </a:ext>
            </a:extLst>
          </p:cNvPr>
          <p:cNvSpPr txBox="1"/>
          <p:nvPr/>
        </p:nvSpPr>
        <p:spPr>
          <a:xfrm>
            <a:off x="1475640" y="753129"/>
            <a:ext cx="131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fornian FB" panose="0207040306080B030204" pitchFamily="18" charset="0"/>
                <a:sym typeface="Wingdings" panose="05000000000000000000" pitchFamily="2" charset="2"/>
              </a:rPr>
              <a:t> </a:t>
            </a:r>
            <a:r>
              <a:rPr lang="de-DE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fornian FB" panose="0207040306080B030204" pitchFamily="18" charset="0"/>
                <a:sym typeface="Wingdings" panose="05000000000000000000" pitchFamily="2" charset="2"/>
              </a:rPr>
              <a:t>Rom</a:t>
            </a:r>
            <a:endParaRPr lang="de-DE" sz="2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7BD7ADC7-E946-4AD2-9CD9-270BE6D0EE6E}"/>
              </a:ext>
            </a:extLst>
          </p:cNvPr>
          <p:cNvSpPr/>
          <p:nvPr/>
        </p:nvSpPr>
        <p:spPr>
          <a:xfrm>
            <a:off x="10834688" y="5993607"/>
            <a:ext cx="30956" cy="109538"/>
          </a:xfrm>
          <a:custGeom>
            <a:avLst/>
            <a:gdLst>
              <a:gd name="connsiteX0" fmla="*/ 30956 w 30956"/>
              <a:gd name="connsiteY0" fmla="*/ 109538 h 109538"/>
              <a:gd name="connsiteX1" fmla="*/ 0 w 30956"/>
              <a:gd name="connsiteY1" fmla="*/ 0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56" h="109538">
                <a:moveTo>
                  <a:pt x="30956" y="109538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F8D732D2-42DE-4F41-957A-86851B65BF62}"/>
              </a:ext>
            </a:extLst>
          </p:cNvPr>
          <p:cNvSpPr/>
          <p:nvPr/>
        </p:nvSpPr>
        <p:spPr>
          <a:xfrm>
            <a:off x="10655523" y="5288756"/>
            <a:ext cx="307752" cy="526257"/>
          </a:xfrm>
          <a:custGeom>
            <a:avLst/>
            <a:gdLst>
              <a:gd name="connsiteX0" fmla="*/ 69627 w 307752"/>
              <a:gd name="connsiteY0" fmla="*/ 526257 h 526257"/>
              <a:gd name="connsiteX1" fmla="*/ 14858 w 307752"/>
              <a:gd name="connsiteY1" fmla="*/ 161925 h 526257"/>
              <a:gd name="connsiteX2" fmla="*/ 307752 w 307752"/>
              <a:gd name="connsiteY2" fmla="*/ 0 h 5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752" h="526257">
                <a:moveTo>
                  <a:pt x="69627" y="526257"/>
                </a:moveTo>
                <a:cubicBezTo>
                  <a:pt x="22399" y="387945"/>
                  <a:pt x="-24829" y="249634"/>
                  <a:pt x="14858" y="161925"/>
                </a:cubicBezTo>
                <a:cubicBezTo>
                  <a:pt x="54545" y="74216"/>
                  <a:pt x="181148" y="37108"/>
                  <a:pt x="307752" y="0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000E1AB3-BA8F-4425-AD54-99BDA4DA6FA2}"/>
              </a:ext>
            </a:extLst>
          </p:cNvPr>
          <p:cNvSpPr/>
          <p:nvPr/>
        </p:nvSpPr>
        <p:spPr>
          <a:xfrm>
            <a:off x="8755811" y="3994030"/>
            <a:ext cx="2199736" cy="1216325"/>
          </a:xfrm>
          <a:custGeom>
            <a:avLst/>
            <a:gdLst>
              <a:gd name="connsiteX0" fmla="*/ 2199736 w 2199736"/>
              <a:gd name="connsiteY0" fmla="*/ 1216325 h 1216325"/>
              <a:gd name="connsiteX1" fmla="*/ 2053087 w 2199736"/>
              <a:gd name="connsiteY1" fmla="*/ 897147 h 1216325"/>
              <a:gd name="connsiteX2" fmla="*/ 2156604 w 2199736"/>
              <a:gd name="connsiteY2" fmla="*/ 508959 h 1216325"/>
              <a:gd name="connsiteX3" fmla="*/ 2173857 w 2199736"/>
              <a:gd name="connsiteY3" fmla="*/ 146649 h 1216325"/>
              <a:gd name="connsiteX4" fmla="*/ 1966823 w 2199736"/>
              <a:gd name="connsiteY4" fmla="*/ 0 h 1216325"/>
              <a:gd name="connsiteX5" fmla="*/ 1570008 w 2199736"/>
              <a:gd name="connsiteY5" fmla="*/ 146649 h 1216325"/>
              <a:gd name="connsiteX6" fmla="*/ 983412 w 2199736"/>
              <a:gd name="connsiteY6" fmla="*/ 232913 h 1216325"/>
              <a:gd name="connsiteX7" fmla="*/ 370936 w 2199736"/>
              <a:gd name="connsiteY7" fmla="*/ 319178 h 1216325"/>
              <a:gd name="connsiteX8" fmla="*/ 0 w 2199736"/>
              <a:gd name="connsiteY8" fmla="*/ 25879 h 121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9736" h="1216325">
                <a:moveTo>
                  <a:pt x="2199736" y="1216325"/>
                </a:moveTo>
                <a:cubicBezTo>
                  <a:pt x="2130006" y="1115683"/>
                  <a:pt x="2060276" y="1015041"/>
                  <a:pt x="2053087" y="897147"/>
                </a:cubicBezTo>
                <a:cubicBezTo>
                  <a:pt x="2045898" y="779253"/>
                  <a:pt x="2136476" y="634042"/>
                  <a:pt x="2156604" y="508959"/>
                </a:cubicBezTo>
                <a:cubicBezTo>
                  <a:pt x="2176732" y="383876"/>
                  <a:pt x="2205487" y="231475"/>
                  <a:pt x="2173857" y="146649"/>
                </a:cubicBezTo>
                <a:cubicBezTo>
                  <a:pt x="2142227" y="61823"/>
                  <a:pt x="2067464" y="0"/>
                  <a:pt x="1966823" y="0"/>
                </a:cubicBezTo>
                <a:cubicBezTo>
                  <a:pt x="1866182" y="0"/>
                  <a:pt x="1733910" y="107830"/>
                  <a:pt x="1570008" y="146649"/>
                </a:cubicBezTo>
                <a:cubicBezTo>
                  <a:pt x="1406106" y="185468"/>
                  <a:pt x="983412" y="232913"/>
                  <a:pt x="983412" y="232913"/>
                </a:cubicBezTo>
                <a:cubicBezTo>
                  <a:pt x="783567" y="261668"/>
                  <a:pt x="534838" y="353684"/>
                  <a:pt x="370936" y="319178"/>
                </a:cubicBezTo>
                <a:cubicBezTo>
                  <a:pt x="207034" y="284672"/>
                  <a:pt x="103517" y="155275"/>
                  <a:pt x="0" y="25879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E9DA819-E2FB-4698-8CCC-71A264EF6737}"/>
              </a:ext>
            </a:extLst>
          </p:cNvPr>
          <p:cNvSpPr/>
          <p:nvPr/>
        </p:nvSpPr>
        <p:spPr>
          <a:xfrm>
            <a:off x="2508250" y="3701540"/>
            <a:ext cx="4241800" cy="1461053"/>
          </a:xfrm>
          <a:custGeom>
            <a:avLst/>
            <a:gdLst>
              <a:gd name="connsiteX0" fmla="*/ 4241800 w 4241800"/>
              <a:gd name="connsiteY0" fmla="*/ 914910 h 1461053"/>
              <a:gd name="connsiteX1" fmla="*/ 4159250 w 4241800"/>
              <a:gd name="connsiteY1" fmla="*/ 1035560 h 1461053"/>
              <a:gd name="connsiteX2" fmla="*/ 3943350 w 4241800"/>
              <a:gd name="connsiteY2" fmla="*/ 914910 h 1461053"/>
              <a:gd name="connsiteX3" fmla="*/ 3803650 w 4241800"/>
              <a:gd name="connsiteY3" fmla="*/ 838710 h 1461053"/>
              <a:gd name="connsiteX4" fmla="*/ 3403600 w 4241800"/>
              <a:gd name="connsiteY4" fmla="*/ 933960 h 1461053"/>
              <a:gd name="connsiteX5" fmla="*/ 2730500 w 4241800"/>
              <a:gd name="connsiteY5" fmla="*/ 1181610 h 1461053"/>
              <a:gd name="connsiteX6" fmla="*/ 2374900 w 4241800"/>
              <a:gd name="connsiteY6" fmla="*/ 953010 h 1461053"/>
              <a:gd name="connsiteX7" fmla="*/ 2413000 w 4241800"/>
              <a:gd name="connsiteY7" fmla="*/ 368810 h 1461053"/>
              <a:gd name="connsiteX8" fmla="*/ 2197100 w 4241800"/>
              <a:gd name="connsiteY8" fmla="*/ 51310 h 1461053"/>
              <a:gd name="connsiteX9" fmla="*/ 1739900 w 4241800"/>
              <a:gd name="connsiteY9" fmla="*/ 1461010 h 1461053"/>
              <a:gd name="connsiteX10" fmla="*/ 1892300 w 4241800"/>
              <a:gd name="connsiteY10" fmla="*/ 510 h 1461053"/>
              <a:gd name="connsiteX11" fmla="*/ 1358900 w 4241800"/>
              <a:gd name="connsiteY11" fmla="*/ 1359410 h 1461053"/>
              <a:gd name="connsiteX12" fmla="*/ 1517650 w 4241800"/>
              <a:gd name="connsiteY12" fmla="*/ 133860 h 1461053"/>
              <a:gd name="connsiteX13" fmla="*/ 1181100 w 4241800"/>
              <a:gd name="connsiteY13" fmla="*/ 997460 h 1461053"/>
              <a:gd name="connsiteX14" fmla="*/ 1193800 w 4241800"/>
              <a:gd name="connsiteY14" fmla="*/ 330710 h 1461053"/>
              <a:gd name="connsiteX15" fmla="*/ 889000 w 4241800"/>
              <a:gd name="connsiteY15" fmla="*/ 749810 h 1461053"/>
              <a:gd name="connsiteX16" fmla="*/ 736600 w 4241800"/>
              <a:gd name="connsiteY16" fmla="*/ 349760 h 1461053"/>
              <a:gd name="connsiteX17" fmla="*/ 463550 w 4241800"/>
              <a:gd name="connsiteY17" fmla="*/ 654560 h 1461053"/>
              <a:gd name="connsiteX18" fmla="*/ 323850 w 4241800"/>
              <a:gd name="connsiteY18" fmla="*/ 298960 h 1461053"/>
              <a:gd name="connsiteX19" fmla="*/ 146050 w 4241800"/>
              <a:gd name="connsiteY19" fmla="*/ 489460 h 1461053"/>
              <a:gd name="connsiteX20" fmla="*/ 0 w 4241800"/>
              <a:gd name="connsiteY20" fmla="*/ 419610 h 146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41800" h="1461053">
                <a:moveTo>
                  <a:pt x="4241800" y="914910"/>
                </a:moveTo>
                <a:cubicBezTo>
                  <a:pt x="4225396" y="975235"/>
                  <a:pt x="4208992" y="1035560"/>
                  <a:pt x="4159250" y="1035560"/>
                </a:cubicBezTo>
                <a:cubicBezTo>
                  <a:pt x="4109508" y="1035560"/>
                  <a:pt x="3943350" y="914910"/>
                  <a:pt x="3943350" y="914910"/>
                </a:cubicBezTo>
                <a:cubicBezTo>
                  <a:pt x="3884083" y="882102"/>
                  <a:pt x="3893608" y="835535"/>
                  <a:pt x="3803650" y="838710"/>
                </a:cubicBezTo>
                <a:cubicBezTo>
                  <a:pt x="3713692" y="841885"/>
                  <a:pt x="3582458" y="876810"/>
                  <a:pt x="3403600" y="933960"/>
                </a:cubicBezTo>
                <a:cubicBezTo>
                  <a:pt x="3224742" y="991110"/>
                  <a:pt x="2901950" y="1178435"/>
                  <a:pt x="2730500" y="1181610"/>
                </a:cubicBezTo>
                <a:cubicBezTo>
                  <a:pt x="2559050" y="1184785"/>
                  <a:pt x="2427817" y="1088477"/>
                  <a:pt x="2374900" y="953010"/>
                </a:cubicBezTo>
                <a:cubicBezTo>
                  <a:pt x="2321983" y="817543"/>
                  <a:pt x="2442633" y="519093"/>
                  <a:pt x="2413000" y="368810"/>
                </a:cubicBezTo>
                <a:cubicBezTo>
                  <a:pt x="2383367" y="218527"/>
                  <a:pt x="2309283" y="-130723"/>
                  <a:pt x="2197100" y="51310"/>
                </a:cubicBezTo>
                <a:cubicBezTo>
                  <a:pt x="2084917" y="233343"/>
                  <a:pt x="1790700" y="1469477"/>
                  <a:pt x="1739900" y="1461010"/>
                </a:cubicBezTo>
                <a:cubicBezTo>
                  <a:pt x="1689100" y="1452543"/>
                  <a:pt x="1955800" y="17443"/>
                  <a:pt x="1892300" y="510"/>
                </a:cubicBezTo>
                <a:cubicBezTo>
                  <a:pt x="1828800" y="-16423"/>
                  <a:pt x="1421342" y="1337185"/>
                  <a:pt x="1358900" y="1359410"/>
                </a:cubicBezTo>
                <a:cubicBezTo>
                  <a:pt x="1296458" y="1381635"/>
                  <a:pt x="1547283" y="194185"/>
                  <a:pt x="1517650" y="133860"/>
                </a:cubicBezTo>
                <a:cubicBezTo>
                  <a:pt x="1488017" y="73535"/>
                  <a:pt x="1235075" y="964652"/>
                  <a:pt x="1181100" y="997460"/>
                </a:cubicBezTo>
                <a:cubicBezTo>
                  <a:pt x="1127125" y="1030268"/>
                  <a:pt x="1242483" y="371985"/>
                  <a:pt x="1193800" y="330710"/>
                </a:cubicBezTo>
                <a:cubicBezTo>
                  <a:pt x="1145117" y="289435"/>
                  <a:pt x="965200" y="746635"/>
                  <a:pt x="889000" y="749810"/>
                </a:cubicBezTo>
                <a:cubicBezTo>
                  <a:pt x="812800" y="752985"/>
                  <a:pt x="807508" y="365635"/>
                  <a:pt x="736600" y="349760"/>
                </a:cubicBezTo>
                <a:cubicBezTo>
                  <a:pt x="665692" y="333885"/>
                  <a:pt x="532342" y="663027"/>
                  <a:pt x="463550" y="654560"/>
                </a:cubicBezTo>
                <a:cubicBezTo>
                  <a:pt x="394758" y="646093"/>
                  <a:pt x="376767" y="326477"/>
                  <a:pt x="323850" y="298960"/>
                </a:cubicBezTo>
                <a:cubicBezTo>
                  <a:pt x="270933" y="271443"/>
                  <a:pt x="200025" y="469352"/>
                  <a:pt x="146050" y="489460"/>
                </a:cubicBezTo>
                <a:cubicBezTo>
                  <a:pt x="92075" y="509568"/>
                  <a:pt x="46037" y="464589"/>
                  <a:pt x="0" y="419610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5E057393-2587-4C6E-9463-2A3289F565E4}"/>
              </a:ext>
            </a:extLst>
          </p:cNvPr>
          <p:cNvSpPr/>
          <p:nvPr/>
        </p:nvSpPr>
        <p:spPr>
          <a:xfrm>
            <a:off x="2455069" y="3238275"/>
            <a:ext cx="354693" cy="812480"/>
          </a:xfrm>
          <a:custGeom>
            <a:avLst/>
            <a:gdLst>
              <a:gd name="connsiteX0" fmla="*/ 0 w 494939"/>
              <a:gd name="connsiteY0" fmla="*/ 834543 h 834543"/>
              <a:gd name="connsiteX1" fmla="*/ 481012 w 494939"/>
              <a:gd name="connsiteY1" fmla="*/ 610705 h 834543"/>
              <a:gd name="connsiteX2" fmla="*/ 357187 w 494939"/>
              <a:gd name="connsiteY2" fmla="*/ 96355 h 834543"/>
              <a:gd name="connsiteX3" fmla="*/ 271462 w 494939"/>
              <a:gd name="connsiteY3" fmla="*/ 1105 h 834543"/>
              <a:gd name="connsiteX0" fmla="*/ 0 w 490613"/>
              <a:gd name="connsiteY0" fmla="*/ 834543 h 834543"/>
              <a:gd name="connsiteX1" fmla="*/ 78443 w 490613"/>
              <a:gd name="connsiteY1" fmla="*/ 590377 h 834543"/>
              <a:gd name="connsiteX2" fmla="*/ 481012 w 490613"/>
              <a:gd name="connsiteY2" fmla="*/ 610705 h 834543"/>
              <a:gd name="connsiteX3" fmla="*/ 357187 w 490613"/>
              <a:gd name="connsiteY3" fmla="*/ 96355 h 834543"/>
              <a:gd name="connsiteX4" fmla="*/ 271462 w 490613"/>
              <a:gd name="connsiteY4" fmla="*/ 1105 h 834543"/>
              <a:gd name="connsiteX0" fmla="*/ 0 w 388002"/>
              <a:gd name="connsiteY0" fmla="*/ 833684 h 833684"/>
              <a:gd name="connsiteX1" fmla="*/ 78443 w 388002"/>
              <a:gd name="connsiteY1" fmla="*/ 589518 h 833684"/>
              <a:gd name="connsiteX2" fmla="*/ 366146 w 388002"/>
              <a:gd name="connsiteY2" fmla="*/ 426307 h 833684"/>
              <a:gd name="connsiteX3" fmla="*/ 357187 w 388002"/>
              <a:gd name="connsiteY3" fmla="*/ 95496 h 833684"/>
              <a:gd name="connsiteX4" fmla="*/ 271462 w 388002"/>
              <a:gd name="connsiteY4" fmla="*/ 246 h 833684"/>
              <a:gd name="connsiteX0" fmla="*/ 0 w 391319"/>
              <a:gd name="connsiteY0" fmla="*/ 833684 h 833684"/>
              <a:gd name="connsiteX1" fmla="*/ 33618 w 391319"/>
              <a:gd name="connsiteY1" fmla="*/ 562954 h 833684"/>
              <a:gd name="connsiteX2" fmla="*/ 366146 w 391319"/>
              <a:gd name="connsiteY2" fmla="*/ 426307 h 833684"/>
              <a:gd name="connsiteX3" fmla="*/ 357187 w 391319"/>
              <a:gd name="connsiteY3" fmla="*/ 95496 h 833684"/>
              <a:gd name="connsiteX4" fmla="*/ 271462 w 391319"/>
              <a:gd name="connsiteY4" fmla="*/ 246 h 833684"/>
              <a:gd name="connsiteX0" fmla="*/ 0 w 391319"/>
              <a:gd name="connsiteY0" fmla="*/ 833684 h 833684"/>
              <a:gd name="connsiteX1" fmla="*/ 33618 w 391319"/>
              <a:gd name="connsiteY1" fmla="*/ 562954 h 833684"/>
              <a:gd name="connsiteX2" fmla="*/ 366146 w 391319"/>
              <a:gd name="connsiteY2" fmla="*/ 426307 h 833684"/>
              <a:gd name="connsiteX3" fmla="*/ 357187 w 391319"/>
              <a:gd name="connsiteY3" fmla="*/ 95496 h 833684"/>
              <a:gd name="connsiteX4" fmla="*/ 271462 w 391319"/>
              <a:gd name="connsiteY4" fmla="*/ 246 h 833684"/>
              <a:gd name="connsiteX0" fmla="*/ 0 w 410930"/>
              <a:gd name="connsiteY0" fmla="*/ 824024 h 824024"/>
              <a:gd name="connsiteX1" fmla="*/ 53229 w 410930"/>
              <a:gd name="connsiteY1" fmla="*/ 562954 h 824024"/>
              <a:gd name="connsiteX2" fmla="*/ 385757 w 410930"/>
              <a:gd name="connsiteY2" fmla="*/ 426307 h 824024"/>
              <a:gd name="connsiteX3" fmla="*/ 376798 w 410930"/>
              <a:gd name="connsiteY3" fmla="*/ 95496 h 824024"/>
              <a:gd name="connsiteX4" fmla="*/ 291073 w 410930"/>
              <a:gd name="connsiteY4" fmla="*/ 246 h 824024"/>
              <a:gd name="connsiteX0" fmla="*/ 0 w 410930"/>
              <a:gd name="connsiteY0" fmla="*/ 824024 h 824024"/>
              <a:gd name="connsiteX1" fmla="*/ 53229 w 410930"/>
              <a:gd name="connsiteY1" fmla="*/ 562954 h 824024"/>
              <a:gd name="connsiteX2" fmla="*/ 385757 w 410930"/>
              <a:gd name="connsiteY2" fmla="*/ 426307 h 824024"/>
              <a:gd name="connsiteX3" fmla="*/ 376798 w 410930"/>
              <a:gd name="connsiteY3" fmla="*/ 95496 h 824024"/>
              <a:gd name="connsiteX4" fmla="*/ 291073 w 410930"/>
              <a:gd name="connsiteY4" fmla="*/ 246 h 824024"/>
              <a:gd name="connsiteX0" fmla="*/ 0 w 402225"/>
              <a:gd name="connsiteY0" fmla="*/ 824024 h 824024"/>
              <a:gd name="connsiteX1" fmla="*/ 53229 w 402225"/>
              <a:gd name="connsiteY1" fmla="*/ 562954 h 824024"/>
              <a:gd name="connsiteX2" fmla="*/ 385757 w 402225"/>
              <a:gd name="connsiteY2" fmla="*/ 426307 h 824024"/>
              <a:gd name="connsiteX3" fmla="*/ 376798 w 402225"/>
              <a:gd name="connsiteY3" fmla="*/ 95496 h 824024"/>
              <a:gd name="connsiteX4" fmla="*/ 291073 w 402225"/>
              <a:gd name="connsiteY4" fmla="*/ 246 h 824024"/>
              <a:gd name="connsiteX0" fmla="*/ 0 w 412174"/>
              <a:gd name="connsiteY0" fmla="*/ 824024 h 824024"/>
              <a:gd name="connsiteX1" fmla="*/ 53229 w 412174"/>
              <a:gd name="connsiteY1" fmla="*/ 562954 h 824024"/>
              <a:gd name="connsiteX2" fmla="*/ 385757 w 412174"/>
              <a:gd name="connsiteY2" fmla="*/ 426307 h 824024"/>
              <a:gd name="connsiteX3" fmla="*/ 376798 w 412174"/>
              <a:gd name="connsiteY3" fmla="*/ 95496 h 824024"/>
              <a:gd name="connsiteX4" fmla="*/ 291073 w 412174"/>
              <a:gd name="connsiteY4" fmla="*/ 246 h 824024"/>
              <a:gd name="connsiteX0" fmla="*/ 0 w 417302"/>
              <a:gd name="connsiteY0" fmla="*/ 823992 h 823992"/>
              <a:gd name="connsiteX1" fmla="*/ 53229 w 417302"/>
              <a:gd name="connsiteY1" fmla="*/ 562922 h 823992"/>
              <a:gd name="connsiteX2" fmla="*/ 385757 w 417302"/>
              <a:gd name="connsiteY2" fmla="*/ 426275 h 823992"/>
              <a:gd name="connsiteX3" fmla="*/ 376798 w 417302"/>
              <a:gd name="connsiteY3" fmla="*/ 95464 h 823992"/>
              <a:gd name="connsiteX4" fmla="*/ 291073 w 417302"/>
              <a:gd name="connsiteY4" fmla="*/ 214 h 82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302" h="823992">
                <a:moveTo>
                  <a:pt x="0" y="823992"/>
                </a:moveTo>
                <a:cubicBezTo>
                  <a:pt x="51829" y="808655"/>
                  <a:pt x="-26940" y="600228"/>
                  <a:pt x="53229" y="562922"/>
                </a:cubicBezTo>
                <a:cubicBezTo>
                  <a:pt x="214644" y="544934"/>
                  <a:pt x="329029" y="521091"/>
                  <a:pt x="385757" y="426275"/>
                </a:cubicBezTo>
                <a:cubicBezTo>
                  <a:pt x="442485" y="331459"/>
                  <a:pt x="412190" y="161645"/>
                  <a:pt x="376798" y="95464"/>
                </a:cubicBezTo>
                <a:cubicBezTo>
                  <a:pt x="341406" y="29283"/>
                  <a:pt x="316473" y="-2961"/>
                  <a:pt x="291073" y="214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00748569-942A-45C4-9C1B-89D4086D87D0}"/>
              </a:ext>
            </a:extLst>
          </p:cNvPr>
          <p:cNvSpPr/>
          <p:nvPr/>
        </p:nvSpPr>
        <p:spPr>
          <a:xfrm>
            <a:off x="2707482" y="2786720"/>
            <a:ext cx="269082" cy="411299"/>
          </a:xfrm>
          <a:custGeom>
            <a:avLst/>
            <a:gdLst>
              <a:gd name="connsiteX0" fmla="*/ 0 w 252413"/>
              <a:gd name="connsiteY0" fmla="*/ 409575 h 409575"/>
              <a:gd name="connsiteX1" fmla="*/ 128588 w 252413"/>
              <a:gd name="connsiteY1" fmla="*/ 280988 h 409575"/>
              <a:gd name="connsiteX2" fmla="*/ 157163 w 252413"/>
              <a:gd name="connsiteY2" fmla="*/ 52388 h 409575"/>
              <a:gd name="connsiteX3" fmla="*/ 252413 w 252413"/>
              <a:gd name="connsiteY3" fmla="*/ 0 h 409575"/>
              <a:gd name="connsiteX0" fmla="*/ 0 w 240507"/>
              <a:gd name="connsiteY0" fmla="*/ 426244 h 426244"/>
              <a:gd name="connsiteX1" fmla="*/ 116682 w 240507"/>
              <a:gd name="connsiteY1" fmla="*/ 280988 h 426244"/>
              <a:gd name="connsiteX2" fmla="*/ 145257 w 240507"/>
              <a:gd name="connsiteY2" fmla="*/ 52388 h 426244"/>
              <a:gd name="connsiteX3" fmla="*/ 240507 w 240507"/>
              <a:gd name="connsiteY3" fmla="*/ 0 h 426244"/>
              <a:gd name="connsiteX0" fmla="*/ 0 w 240507"/>
              <a:gd name="connsiteY0" fmla="*/ 426244 h 426244"/>
              <a:gd name="connsiteX1" fmla="*/ 147638 w 240507"/>
              <a:gd name="connsiteY1" fmla="*/ 309563 h 426244"/>
              <a:gd name="connsiteX2" fmla="*/ 145257 w 240507"/>
              <a:gd name="connsiteY2" fmla="*/ 52388 h 426244"/>
              <a:gd name="connsiteX3" fmla="*/ 240507 w 240507"/>
              <a:gd name="connsiteY3" fmla="*/ 0 h 426244"/>
              <a:gd name="connsiteX0" fmla="*/ 0 w 240507"/>
              <a:gd name="connsiteY0" fmla="*/ 429187 h 429187"/>
              <a:gd name="connsiteX1" fmla="*/ 147638 w 240507"/>
              <a:gd name="connsiteY1" fmla="*/ 312506 h 429187"/>
              <a:gd name="connsiteX2" fmla="*/ 145257 w 240507"/>
              <a:gd name="connsiteY2" fmla="*/ 33900 h 429187"/>
              <a:gd name="connsiteX3" fmla="*/ 240507 w 240507"/>
              <a:gd name="connsiteY3" fmla="*/ 2943 h 429187"/>
              <a:gd name="connsiteX0" fmla="*/ 0 w 269082"/>
              <a:gd name="connsiteY0" fmla="*/ 411299 h 411299"/>
              <a:gd name="connsiteX1" fmla="*/ 147638 w 269082"/>
              <a:gd name="connsiteY1" fmla="*/ 294618 h 411299"/>
              <a:gd name="connsiteX2" fmla="*/ 145257 w 269082"/>
              <a:gd name="connsiteY2" fmla="*/ 16012 h 411299"/>
              <a:gd name="connsiteX3" fmla="*/ 269082 w 269082"/>
              <a:gd name="connsiteY3" fmla="*/ 30299 h 41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082" h="411299">
                <a:moveTo>
                  <a:pt x="0" y="411299"/>
                </a:moveTo>
                <a:cubicBezTo>
                  <a:pt x="51197" y="376771"/>
                  <a:pt x="123429" y="360499"/>
                  <a:pt x="147638" y="294618"/>
                </a:cubicBezTo>
                <a:cubicBezTo>
                  <a:pt x="171847" y="228737"/>
                  <a:pt x="125016" y="60065"/>
                  <a:pt x="145257" y="16012"/>
                </a:cubicBezTo>
                <a:cubicBezTo>
                  <a:pt x="165498" y="-28041"/>
                  <a:pt x="231776" y="33077"/>
                  <a:pt x="269082" y="30299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8BF5B069-7F11-4EE0-9104-0A00C874DCF1}"/>
              </a:ext>
            </a:extLst>
          </p:cNvPr>
          <p:cNvSpPr/>
          <p:nvPr/>
        </p:nvSpPr>
        <p:spPr>
          <a:xfrm>
            <a:off x="2479260" y="1624013"/>
            <a:ext cx="502065" cy="1128712"/>
          </a:xfrm>
          <a:custGeom>
            <a:avLst/>
            <a:gdLst>
              <a:gd name="connsiteX0" fmla="*/ 502065 w 502065"/>
              <a:gd name="connsiteY0" fmla="*/ 1128712 h 1128712"/>
              <a:gd name="connsiteX1" fmla="*/ 397290 w 502065"/>
              <a:gd name="connsiteY1" fmla="*/ 971550 h 1128712"/>
              <a:gd name="connsiteX2" fmla="*/ 330615 w 502065"/>
              <a:gd name="connsiteY2" fmla="*/ 528637 h 1128712"/>
              <a:gd name="connsiteX3" fmla="*/ 116303 w 502065"/>
              <a:gd name="connsiteY3" fmla="*/ 314325 h 1128712"/>
              <a:gd name="connsiteX4" fmla="*/ 6765 w 502065"/>
              <a:gd name="connsiteY4" fmla="*/ 176212 h 1128712"/>
              <a:gd name="connsiteX5" fmla="*/ 21053 w 502065"/>
              <a:gd name="connsiteY5" fmla="*/ 0 h 11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065" h="1128712">
                <a:moveTo>
                  <a:pt x="502065" y="1128712"/>
                </a:moveTo>
                <a:cubicBezTo>
                  <a:pt x="463965" y="1100137"/>
                  <a:pt x="425865" y="1071562"/>
                  <a:pt x="397290" y="971550"/>
                </a:cubicBezTo>
                <a:cubicBezTo>
                  <a:pt x="368715" y="871538"/>
                  <a:pt x="377446" y="638174"/>
                  <a:pt x="330615" y="528637"/>
                </a:cubicBezTo>
                <a:cubicBezTo>
                  <a:pt x="283784" y="419099"/>
                  <a:pt x="170278" y="373062"/>
                  <a:pt x="116303" y="314325"/>
                </a:cubicBezTo>
                <a:cubicBezTo>
                  <a:pt x="62328" y="255587"/>
                  <a:pt x="22640" y="228599"/>
                  <a:pt x="6765" y="176212"/>
                </a:cubicBezTo>
                <a:cubicBezTo>
                  <a:pt x="-9110" y="123825"/>
                  <a:pt x="5971" y="61912"/>
                  <a:pt x="21053" y="0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6C78AF91-8094-40B8-BA90-79ADE43BF476}"/>
              </a:ext>
            </a:extLst>
          </p:cNvPr>
          <p:cNvSpPr/>
          <p:nvPr/>
        </p:nvSpPr>
        <p:spPr>
          <a:xfrm>
            <a:off x="1747838" y="1047750"/>
            <a:ext cx="709612" cy="452513"/>
          </a:xfrm>
          <a:custGeom>
            <a:avLst/>
            <a:gdLst>
              <a:gd name="connsiteX0" fmla="*/ 709612 w 709612"/>
              <a:gd name="connsiteY0" fmla="*/ 390525 h 452513"/>
              <a:gd name="connsiteX1" fmla="*/ 638175 w 709612"/>
              <a:gd name="connsiteY1" fmla="*/ 442913 h 452513"/>
              <a:gd name="connsiteX2" fmla="*/ 519112 w 709612"/>
              <a:gd name="connsiteY2" fmla="*/ 219075 h 452513"/>
              <a:gd name="connsiteX3" fmla="*/ 438150 w 709612"/>
              <a:gd name="connsiteY3" fmla="*/ 119063 h 452513"/>
              <a:gd name="connsiteX4" fmla="*/ 190500 w 709612"/>
              <a:gd name="connsiteY4" fmla="*/ 47625 h 452513"/>
              <a:gd name="connsiteX5" fmla="*/ 0 w 709612"/>
              <a:gd name="connsiteY5" fmla="*/ 0 h 4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612" h="452513">
                <a:moveTo>
                  <a:pt x="709612" y="390525"/>
                </a:moveTo>
                <a:cubicBezTo>
                  <a:pt x="689768" y="431006"/>
                  <a:pt x="669925" y="471488"/>
                  <a:pt x="638175" y="442913"/>
                </a:cubicBezTo>
                <a:cubicBezTo>
                  <a:pt x="606425" y="414338"/>
                  <a:pt x="552449" y="273050"/>
                  <a:pt x="519112" y="219075"/>
                </a:cubicBezTo>
                <a:cubicBezTo>
                  <a:pt x="485775" y="165100"/>
                  <a:pt x="492919" y="147638"/>
                  <a:pt x="438150" y="119063"/>
                </a:cubicBezTo>
                <a:cubicBezTo>
                  <a:pt x="383381" y="90488"/>
                  <a:pt x="263525" y="67469"/>
                  <a:pt x="190500" y="47625"/>
                </a:cubicBezTo>
                <a:cubicBezTo>
                  <a:pt x="117475" y="27781"/>
                  <a:pt x="58737" y="13890"/>
                  <a:pt x="0" y="0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762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684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  <p:bldP spid="23" grpId="0"/>
      <p:bldP spid="12" grpId="0" animBg="1"/>
      <p:bldP spid="25" grpId="0"/>
      <p:bldP spid="26" grpId="0"/>
      <p:bldP spid="27" grpId="0"/>
      <p:bldP spid="28" grpId="0"/>
      <p:bldP spid="43" grpId="0"/>
      <p:bldP spid="46" grpId="0"/>
      <p:bldP spid="47" grpId="0"/>
      <p:bldP spid="48" grpId="0"/>
      <p:bldP spid="4" grpId="0" animBg="1"/>
      <p:bldP spid="5" grpId="0" animBg="1"/>
      <p:bldP spid="6" grpId="0" animBg="1"/>
      <p:bldP spid="13" grpId="0" animBg="1"/>
      <p:bldP spid="14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Breitbild</PresentationFormat>
  <Paragraphs>20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Californian FB</vt:lpstr>
      <vt:lpstr>Wingdings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Sachariy Mark</dc:creator>
  <cp:lastModifiedBy>Sachariy Mark</cp:lastModifiedBy>
  <cp:revision>27</cp:revision>
  <dcterms:created xsi:type="dcterms:W3CDTF">2018-06-30T07:51:16Z</dcterms:created>
  <dcterms:modified xsi:type="dcterms:W3CDTF">2018-08-01T10:12:52Z</dcterms:modified>
</cp:coreProperties>
</file>