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6" r:id="rId4"/>
    <p:sldId id="258" r:id="rId5"/>
    <p:sldId id="259" r:id="rId6"/>
    <p:sldId id="266" r:id="rId7"/>
    <p:sldId id="267" r:id="rId8"/>
    <p:sldId id="263" r:id="rId9"/>
    <p:sldId id="268" r:id="rId10"/>
    <p:sldId id="264" r:id="rId11"/>
    <p:sldId id="26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55B9D-9007-4A5A-95D4-809628D9A0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4F86DC6-8141-402F-8368-91B0EC1EC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2A4509A-6319-4511-A413-95B5EAB3374E}"/>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F3509FF7-7CCC-45A2-8E68-2B9477C902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D42954-481A-46C7-9911-75D281623622}"/>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87778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BB6EE-9727-4C11-8F0B-91B3D7FA53B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91534DF-6EF8-4A6F-A9DF-CB1212677B0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1A6BF7-A253-4B27-9F15-D3EE830F282D}"/>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6B6BADD6-1212-4B46-8319-682E4E6914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B0E67A-E2CE-4BC0-A077-4CE99065835E}"/>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45011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B9906DF-EDB3-48FC-B4D6-2F743E5D780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79FEB4C-8D8C-4CF2-9204-7EDD229B3AB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EDB62E-ABCD-4796-B790-36ED9958F830}"/>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D698C948-1C3F-41AB-BA2A-09F6C879EA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D913AE-EAF1-46C5-8AF8-553C46147A04}"/>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83970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1E4C1-FF36-4183-989B-0B92CE74C61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97512B2-A850-406E-B753-9B6380E55F0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3F01A8-BEA9-4BF0-875D-999B18263759}"/>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CC58E400-A9DC-4445-B580-E6AC48CF61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BAE60B-0FCE-435F-84CB-D80416CC4F1C}"/>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23751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E8F94-FDBA-4E54-A331-1E862F1867C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9D21DF-8858-4C84-B6BE-43A2DC68B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5254AAB-10F6-4DDD-8770-CD52D88964AB}"/>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5DDDC219-CEA8-4ADD-B1B7-7446E67CBD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AD83C1-DD41-4617-9349-3059D2089EF6}"/>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7460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846E2-C769-4E2B-BC61-CAA6D628CB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419F0BA-233A-40DF-BE62-2C29CD549D7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A7F5860-FCD4-46CA-8115-2FA8A06AA87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5EC77F2-51D6-4801-ADA3-49581B9B4E57}"/>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6" name="Fußzeilenplatzhalter 5">
            <a:extLst>
              <a:ext uri="{FF2B5EF4-FFF2-40B4-BE49-F238E27FC236}">
                <a16:creationId xmlns:a16="http://schemas.microsoft.com/office/drawing/2014/main" id="{CC66E868-1CEA-4773-9E67-5FEA026518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DF1D27F-0619-43EE-86F4-B1029BDBA047}"/>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8311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C71C3-7BC4-4793-900D-7EF00EE13B2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275962B-8DC4-4AD9-AE8F-03BD7C0CD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13119EC-720A-419A-8C12-1CA7DD269E8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B5F5F75-FB91-4A4C-A97B-0DB3D1DDC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5F409D6-BE69-42F2-B15B-04BCB2532C4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8654810-BD1E-4EAD-A064-7C260DD9F416}"/>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8" name="Fußzeilenplatzhalter 7">
            <a:extLst>
              <a:ext uri="{FF2B5EF4-FFF2-40B4-BE49-F238E27FC236}">
                <a16:creationId xmlns:a16="http://schemas.microsoft.com/office/drawing/2014/main" id="{3DB70431-D315-427F-BAD1-0BC12E25C50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0CBFA8-7438-447D-B7DB-683FF384188C}"/>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360178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6A5E-C800-4F96-B1C0-31D28F85A1D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E84B9C-DD6B-4148-A8E3-E8C055C0D7FB}"/>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4" name="Fußzeilenplatzhalter 3">
            <a:extLst>
              <a:ext uri="{FF2B5EF4-FFF2-40B4-BE49-F238E27FC236}">
                <a16:creationId xmlns:a16="http://schemas.microsoft.com/office/drawing/2014/main" id="{7956620B-8E33-497A-ADD3-79A7EF8D1C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E07CCC5-E041-495B-9B40-55477A7E1609}"/>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90413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EA82BEA-9959-45F6-810D-0D790B7047A8}"/>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3" name="Fußzeilenplatzhalter 2">
            <a:extLst>
              <a:ext uri="{FF2B5EF4-FFF2-40B4-BE49-F238E27FC236}">
                <a16:creationId xmlns:a16="http://schemas.microsoft.com/office/drawing/2014/main" id="{EC3D9EE3-49DC-4CBE-AEAE-4116CD22F5A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334748E-B02E-4BB3-A3F6-CB89267272CD}"/>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207938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BFB13-6F60-45B9-9264-F20EC92D40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9DC3B47-2218-4C51-9793-663851F73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1FE805E-6EFF-40C6-93A3-04DBF838C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1BAD0C6-CC96-4CFA-87E0-5697B3834364}"/>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6" name="Fußzeilenplatzhalter 5">
            <a:extLst>
              <a:ext uri="{FF2B5EF4-FFF2-40B4-BE49-F238E27FC236}">
                <a16:creationId xmlns:a16="http://schemas.microsoft.com/office/drawing/2014/main" id="{836F980A-1741-4073-8D7B-D1017BB2C60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9D25560-4D9B-41FE-BDF0-430CCDB49A7C}"/>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55492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96F01-B43F-4FE7-8AFA-46043A2DE3B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07CB06A-0512-4AFA-81E3-9D8E6696A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5C9029B-9B34-41FC-99D9-84F451152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2256EBC-55D4-4F48-BDAC-53F95EECFB34}"/>
              </a:ext>
            </a:extLst>
          </p:cNvPr>
          <p:cNvSpPr>
            <a:spLocks noGrp="1"/>
          </p:cNvSpPr>
          <p:nvPr>
            <p:ph type="dt" sz="half" idx="10"/>
          </p:nvPr>
        </p:nvSpPr>
        <p:spPr/>
        <p:txBody>
          <a:bodyPr/>
          <a:lstStyle/>
          <a:p>
            <a:fld id="{240482F8-5337-40B4-8421-28758294B681}" type="datetimeFigureOut">
              <a:rPr lang="de-DE" smtClean="0"/>
              <a:t>26.08.2018</a:t>
            </a:fld>
            <a:endParaRPr lang="de-DE"/>
          </a:p>
        </p:txBody>
      </p:sp>
      <p:sp>
        <p:nvSpPr>
          <p:cNvPr id="6" name="Fußzeilenplatzhalter 5">
            <a:extLst>
              <a:ext uri="{FF2B5EF4-FFF2-40B4-BE49-F238E27FC236}">
                <a16:creationId xmlns:a16="http://schemas.microsoft.com/office/drawing/2014/main" id="{7F454BB0-B6D5-4D08-BB04-6F07984F0CA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F4503AE-EFD0-48CC-8E41-B64CEC65C0CB}"/>
              </a:ext>
            </a:extLst>
          </p:cNvPr>
          <p:cNvSpPr>
            <a:spLocks noGrp="1"/>
          </p:cNvSpPr>
          <p:nvPr>
            <p:ph type="sldNum" sz="quarter" idx="12"/>
          </p:nvPr>
        </p:nvSpPr>
        <p:spPr/>
        <p:txBody>
          <a:bodyPr/>
          <a:lstStyle/>
          <a:p>
            <a:fld id="{0C7558A4-979D-4CA1-B77C-E3C17222F914}" type="slidenum">
              <a:rPr lang="de-DE" smtClean="0"/>
              <a:t>‹Nr.›</a:t>
            </a:fld>
            <a:endParaRPr lang="de-DE"/>
          </a:p>
        </p:txBody>
      </p:sp>
    </p:spTree>
    <p:extLst>
      <p:ext uri="{BB962C8B-B14F-4D97-AF65-F5344CB8AC3E}">
        <p14:creationId xmlns:p14="http://schemas.microsoft.com/office/powerpoint/2010/main" val="325875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58253E3-4CB4-4D0F-B1F8-535193560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44F620-C528-4332-8A40-C01980FCC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45026F-8FB2-402D-A23F-C4AAD5162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482F8-5337-40B4-8421-28758294B681}" type="datetimeFigureOut">
              <a:rPr lang="de-DE" smtClean="0"/>
              <a:t>26.08.2018</a:t>
            </a:fld>
            <a:endParaRPr lang="de-DE"/>
          </a:p>
        </p:txBody>
      </p:sp>
      <p:sp>
        <p:nvSpPr>
          <p:cNvPr id="5" name="Fußzeilenplatzhalter 4">
            <a:extLst>
              <a:ext uri="{FF2B5EF4-FFF2-40B4-BE49-F238E27FC236}">
                <a16:creationId xmlns:a16="http://schemas.microsoft.com/office/drawing/2014/main" id="{11F87FC2-38DC-4EAA-934C-A79B7D9C3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7345D77-FDC8-4177-82EF-891E153F7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558A4-979D-4CA1-B77C-E3C17222F914}" type="slidenum">
              <a:rPr lang="de-DE" smtClean="0"/>
              <a:t>‹Nr.›</a:t>
            </a:fld>
            <a:endParaRPr lang="de-DE"/>
          </a:p>
        </p:txBody>
      </p:sp>
    </p:spTree>
    <p:extLst>
      <p:ext uri="{BB962C8B-B14F-4D97-AF65-F5344CB8AC3E}">
        <p14:creationId xmlns:p14="http://schemas.microsoft.com/office/powerpoint/2010/main" val="46423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mbers.bib-arch.org/bible-review/1/2/8" TargetMode="External"/><Relationship Id="rId2" Type="http://schemas.openxmlformats.org/officeDocument/2006/relationships/hyperlink" Target="http://maps.stamen.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7A907F9-CAEC-49A1-B253-F1B1BFF88A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3716000" cy="6858000"/>
          </a:xfrm>
          <a:prstGeom prst="rect">
            <a:avLst/>
          </a:prstGeom>
        </p:spPr>
      </p:pic>
      <p:sp>
        <p:nvSpPr>
          <p:cNvPr id="6" name="Textfeld 5">
            <a:extLst>
              <a:ext uri="{FF2B5EF4-FFF2-40B4-BE49-F238E27FC236}">
                <a16:creationId xmlns:a16="http://schemas.microsoft.com/office/drawing/2014/main" id="{2DA98CDB-1428-43AD-937B-5BCF44904279}"/>
              </a:ext>
            </a:extLst>
          </p:cNvPr>
          <p:cNvSpPr txBox="1"/>
          <p:nvPr/>
        </p:nvSpPr>
        <p:spPr>
          <a:xfrm>
            <a:off x="1624743" y="1962824"/>
            <a:ext cx="9362570" cy="3339376"/>
          </a:xfrm>
          <a:prstGeom prst="rect">
            <a:avLst/>
          </a:prstGeom>
          <a:solidFill>
            <a:srgbClr val="FFFFFF">
              <a:alpha val="58039"/>
            </a:srgbClr>
          </a:solidFill>
          <a:ln w="31750" cmpd="dbl">
            <a:solidFill>
              <a:schemeClr val="tx1"/>
            </a:solidFill>
          </a:ln>
        </p:spPr>
        <p:txBody>
          <a:bodyPr wrap="square" rtlCol="0">
            <a:spAutoFit/>
          </a:bodyPr>
          <a:lstStyle/>
          <a:p>
            <a:pPr algn="ctr"/>
            <a:r>
              <a:rPr lang="de-DE" sz="4800" dirty="0">
                <a:latin typeface="Californian FB" panose="0207040306080B030204" pitchFamily="18" charset="0"/>
              </a:rPr>
              <a:t>Die </a:t>
            </a:r>
          </a:p>
          <a:p>
            <a:pPr algn="ctr"/>
            <a:r>
              <a:rPr lang="de-DE" sz="11500" dirty="0">
                <a:latin typeface="Californian FB" panose="0207040306080B030204" pitchFamily="18" charset="0"/>
              </a:rPr>
              <a:t>2.Missionsreise</a:t>
            </a:r>
          </a:p>
          <a:p>
            <a:pPr algn="ctr"/>
            <a:r>
              <a:rPr lang="de-DE" sz="4800" dirty="0">
                <a:latin typeface="Californian FB" panose="0207040306080B030204" pitchFamily="18" charset="0"/>
              </a:rPr>
              <a:t>des Paulus, Silas und Timotheus</a:t>
            </a:r>
          </a:p>
        </p:txBody>
      </p:sp>
    </p:spTree>
    <p:extLst>
      <p:ext uri="{BB962C8B-B14F-4D97-AF65-F5344CB8AC3E}">
        <p14:creationId xmlns:p14="http://schemas.microsoft.com/office/powerpoint/2010/main" val="252100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C1722-2A58-44E1-99EB-FB1B9FE24631}"/>
              </a:ext>
            </a:extLst>
          </p:cNvPr>
          <p:cNvSpPr>
            <a:spLocks noGrp="1"/>
          </p:cNvSpPr>
          <p:nvPr>
            <p:ph type="title"/>
          </p:nvPr>
        </p:nvSpPr>
        <p:spPr>
          <a:xfrm>
            <a:off x="60385" y="0"/>
            <a:ext cx="10974238" cy="670045"/>
          </a:xfrm>
        </p:spPr>
        <p:txBody>
          <a:bodyPr>
            <a:normAutofit fontScale="90000"/>
          </a:bodyPr>
          <a:lstStyle/>
          <a:p>
            <a:r>
              <a:rPr lang="de-DE" dirty="0">
                <a:latin typeface="Californian FB" panose="0207040306080B030204" pitchFamily="18" charset="0"/>
              </a:rPr>
              <a:t>Die Ereignisse der 2. Missionsreise</a:t>
            </a:r>
          </a:p>
        </p:txBody>
      </p:sp>
      <p:graphicFrame>
        <p:nvGraphicFramePr>
          <p:cNvPr id="4" name="Inhaltsplatzhalter 3">
            <a:extLst>
              <a:ext uri="{FF2B5EF4-FFF2-40B4-BE49-F238E27FC236}">
                <a16:creationId xmlns:a16="http://schemas.microsoft.com/office/drawing/2014/main" id="{C953C4CF-2FF5-464A-B210-35DDF1648FA1}"/>
              </a:ext>
            </a:extLst>
          </p:cNvPr>
          <p:cNvGraphicFramePr>
            <a:graphicFrameLocks noGrp="1"/>
          </p:cNvGraphicFramePr>
          <p:nvPr>
            <p:ph idx="1"/>
            <p:extLst>
              <p:ext uri="{D42A27DB-BD31-4B8C-83A1-F6EECF244321}">
                <p14:modId xmlns:p14="http://schemas.microsoft.com/office/powerpoint/2010/main" val="607219351"/>
              </p:ext>
            </p:extLst>
          </p:nvPr>
        </p:nvGraphicFramePr>
        <p:xfrm>
          <a:off x="60385" y="546846"/>
          <a:ext cx="12068355" cy="6277046"/>
        </p:xfrm>
        <a:graphic>
          <a:graphicData uri="http://schemas.openxmlformats.org/drawingml/2006/table">
            <a:tbl>
              <a:tblPr firstRow="1" bandRow="1">
                <a:tableStyleId>{5C22544A-7EE6-4342-B048-85BDC9FD1C3A}</a:tableStyleId>
              </a:tblPr>
              <a:tblGrid>
                <a:gridCol w="1639019">
                  <a:extLst>
                    <a:ext uri="{9D8B030D-6E8A-4147-A177-3AD203B41FA5}">
                      <a16:colId xmlns:a16="http://schemas.microsoft.com/office/drawing/2014/main" val="1251505153"/>
                    </a:ext>
                  </a:extLst>
                </a:gridCol>
                <a:gridCol w="10429336">
                  <a:extLst>
                    <a:ext uri="{9D8B030D-6E8A-4147-A177-3AD203B41FA5}">
                      <a16:colId xmlns:a16="http://schemas.microsoft.com/office/drawing/2014/main" val="158552799"/>
                    </a:ext>
                  </a:extLst>
                </a:gridCol>
              </a:tblGrid>
              <a:tr h="392126">
                <a:tc>
                  <a:txBody>
                    <a:bodyPr/>
                    <a:lstStyle/>
                    <a:p>
                      <a:r>
                        <a:rPr lang="de-DE" sz="2000" dirty="0">
                          <a:latin typeface="Californian FB" panose="0207040306080B030204" pitchFamily="18" charset="0"/>
                        </a:rPr>
                        <a:t>Ort</a:t>
                      </a:r>
                    </a:p>
                  </a:txBody>
                  <a:tcPr/>
                </a:tc>
                <a:tc>
                  <a:txBody>
                    <a:bodyPr/>
                    <a:lstStyle/>
                    <a:p>
                      <a:r>
                        <a:rPr lang="de-DE" sz="2000" dirty="0">
                          <a:latin typeface="Californian FB" panose="0207040306080B030204" pitchFamily="18" charset="0"/>
                        </a:rPr>
                        <a:t>Ereignis</a:t>
                      </a:r>
                    </a:p>
                  </a:txBody>
                  <a:tcPr/>
                </a:tc>
                <a:extLst>
                  <a:ext uri="{0D108BD9-81ED-4DB2-BD59-A6C34878D82A}">
                    <a16:rowId xmlns:a16="http://schemas.microsoft.com/office/drawing/2014/main" val="3981057459"/>
                  </a:ext>
                </a:extLst>
              </a:tr>
              <a:tr h="633435">
                <a:tc>
                  <a:txBody>
                    <a:bodyPr/>
                    <a:lstStyle/>
                    <a:p>
                      <a:r>
                        <a:rPr lang="de-DE" b="1" dirty="0">
                          <a:latin typeface="Californian FB" panose="0207040306080B030204" pitchFamily="18" charset="0"/>
                        </a:rPr>
                        <a:t>Syrien und </a:t>
                      </a:r>
                      <a:r>
                        <a:rPr lang="de-DE" b="1" dirty="0" err="1">
                          <a:latin typeface="Californian FB" panose="0207040306080B030204" pitchFamily="18" charset="0"/>
                        </a:rPr>
                        <a:t>Cilicien</a:t>
                      </a:r>
                      <a:endParaRPr lang="de-DE" b="1" dirty="0">
                        <a:latin typeface="Californian FB" panose="0207040306080B030204" pitchFamily="18" charset="0"/>
                      </a:endParaRPr>
                    </a:p>
                  </a:txBody>
                  <a:tcPr anchor="ctr"/>
                </a:tc>
                <a:tc>
                  <a:txBody>
                    <a:bodyPr/>
                    <a:lstStyle/>
                    <a:p>
                      <a:r>
                        <a:rPr lang="de-DE" dirty="0">
                          <a:latin typeface="Californian FB" panose="0207040306080B030204" pitchFamily="18" charset="0"/>
                        </a:rPr>
                        <a:t>Durchziehen das Gebiet und stärken die Gemeinden</a:t>
                      </a:r>
                    </a:p>
                  </a:txBody>
                  <a:tcPr anchor="ctr"/>
                </a:tc>
                <a:extLst>
                  <a:ext uri="{0D108BD9-81ED-4DB2-BD59-A6C34878D82A}">
                    <a16:rowId xmlns:a16="http://schemas.microsoft.com/office/drawing/2014/main" val="3213254465"/>
                  </a:ext>
                </a:extLst>
              </a:tr>
              <a:tr h="633435">
                <a:tc>
                  <a:txBody>
                    <a:bodyPr/>
                    <a:lstStyle/>
                    <a:p>
                      <a:r>
                        <a:rPr lang="de-DE" b="1" dirty="0">
                          <a:latin typeface="Californian FB" panose="0207040306080B030204" pitchFamily="18" charset="0"/>
                        </a:rPr>
                        <a:t>Derbe und </a:t>
                      </a:r>
                      <a:r>
                        <a:rPr lang="de-DE" b="1" dirty="0" err="1">
                          <a:latin typeface="Californian FB" panose="0207040306080B030204" pitchFamily="18" charset="0"/>
                        </a:rPr>
                        <a:t>Lystra</a:t>
                      </a:r>
                      <a:endParaRPr lang="de-DE" b="1" dirty="0">
                        <a:latin typeface="Californian FB" panose="0207040306080B030204" pitchFamily="18" charset="0"/>
                      </a:endParaRPr>
                    </a:p>
                  </a:txBody>
                  <a:tcPr anchor="ctr"/>
                </a:tc>
                <a:tc>
                  <a:txBody>
                    <a:bodyPr/>
                    <a:lstStyle/>
                    <a:p>
                      <a:r>
                        <a:rPr lang="de-DE" dirty="0">
                          <a:latin typeface="Californian FB" panose="0207040306080B030204" pitchFamily="18" charset="0"/>
                        </a:rPr>
                        <a:t>Treffen </a:t>
                      </a:r>
                      <a:r>
                        <a:rPr lang="de-DE" i="1" dirty="0">
                          <a:latin typeface="Californian FB" panose="0207040306080B030204" pitchFamily="18" charset="0"/>
                        </a:rPr>
                        <a:t>Timotheus</a:t>
                      </a:r>
                      <a:r>
                        <a:rPr lang="de-DE" dirty="0">
                          <a:latin typeface="Californian FB" panose="0207040306080B030204" pitchFamily="18" charset="0"/>
                        </a:rPr>
                        <a:t>, den sie nach erfolgter Beschneidung mit auf die Reise nehmen.</a:t>
                      </a:r>
                    </a:p>
                  </a:txBody>
                  <a:tcPr anchor="ctr"/>
                </a:tc>
                <a:extLst>
                  <a:ext uri="{0D108BD9-81ED-4DB2-BD59-A6C34878D82A}">
                    <a16:rowId xmlns:a16="http://schemas.microsoft.com/office/drawing/2014/main" val="4216359719"/>
                  </a:ext>
                </a:extLst>
              </a:tr>
              <a:tr h="633435">
                <a:tc>
                  <a:txBody>
                    <a:bodyPr/>
                    <a:lstStyle/>
                    <a:p>
                      <a:r>
                        <a:rPr lang="de-DE" b="1" dirty="0" err="1">
                          <a:latin typeface="Californian FB" panose="0207040306080B030204" pitchFamily="18" charset="0"/>
                        </a:rPr>
                        <a:t>Ikonium</a:t>
                      </a:r>
                      <a:r>
                        <a:rPr lang="de-DE" b="1" dirty="0">
                          <a:latin typeface="Californian FB" panose="0207040306080B030204" pitchFamily="18" charset="0"/>
                        </a:rPr>
                        <a:t> und Antiochien</a:t>
                      </a:r>
                    </a:p>
                  </a:txBody>
                  <a:tcPr anchor="ctr"/>
                </a:tc>
                <a:tc>
                  <a:txBody>
                    <a:bodyPr/>
                    <a:lstStyle/>
                    <a:p>
                      <a:r>
                        <a:rPr lang="de-DE" dirty="0">
                          <a:latin typeface="Californian FB" panose="0207040306080B030204" pitchFamily="18" charset="0"/>
                        </a:rPr>
                        <a:t>Durchziehen das Gebiete und teilen die Beschlüsse des Apostelkonzils mit. Gemeinden werden gestärkt und wachsen.</a:t>
                      </a:r>
                    </a:p>
                  </a:txBody>
                  <a:tcPr anchor="ctr"/>
                </a:tc>
                <a:extLst>
                  <a:ext uri="{0D108BD9-81ED-4DB2-BD59-A6C34878D82A}">
                    <a16:rowId xmlns:a16="http://schemas.microsoft.com/office/drawing/2014/main" val="2168900167"/>
                  </a:ext>
                </a:extLst>
              </a:tr>
              <a:tr h="633435">
                <a:tc>
                  <a:txBody>
                    <a:bodyPr/>
                    <a:lstStyle/>
                    <a:p>
                      <a:r>
                        <a:rPr lang="de-DE" b="1" dirty="0">
                          <a:latin typeface="Californian FB" panose="0207040306080B030204" pitchFamily="18" charset="0"/>
                        </a:rPr>
                        <a:t>Phrygien und Galatien</a:t>
                      </a:r>
                    </a:p>
                  </a:txBody>
                  <a:tcPr anchor="ctr"/>
                </a:tc>
                <a:tc>
                  <a:txBody>
                    <a:bodyPr/>
                    <a:lstStyle/>
                    <a:p>
                      <a:r>
                        <a:rPr lang="de-DE" dirty="0">
                          <a:latin typeface="Californian FB" panose="0207040306080B030204" pitchFamily="18" charset="0"/>
                        </a:rPr>
                        <a:t>Sie reisen durch Phrygien und Galatien und es wird ihnen gewehrt nach Asia zu ziehen.</a:t>
                      </a:r>
                    </a:p>
                  </a:txBody>
                  <a:tcPr anchor="ctr"/>
                </a:tc>
                <a:extLst>
                  <a:ext uri="{0D108BD9-81ED-4DB2-BD59-A6C34878D82A}">
                    <a16:rowId xmlns:a16="http://schemas.microsoft.com/office/drawing/2014/main" val="3986512782"/>
                  </a:ext>
                </a:extLst>
              </a:tr>
              <a:tr h="562963">
                <a:tc>
                  <a:txBody>
                    <a:bodyPr/>
                    <a:lstStyle/>
                    <a:p>
                      <a:r>
                        <a:rPr lang="de-DE" b="1" dirty="0">
                          <a:latin typeface="Californian FB" panose="0207040306080B030204" pitchFamily="18" charset="0"/>
                        </a:rPr>
                        <a:t>Mysien </a:t>
                      </a:r>
                    </a:p>
                  </a:txBody>
                  <a:tcPr anchor="ctr"/>
                </a:tc>
                <a:tc>
                  <a:txBody>
                    <a:bodyPr/>
                    <a:lstStyle/>
                    <a:p>
                      <a:r>
                        <a:rPr lang="de-DE" dirty="0">
                          <a:latin typeface="Californian FB" panose="0207040306080B030204" pitchFamily="18" charset="0"/>
                        </a:rPr>
                        <a:t>In Mysien lässt der Geist nicht zu, dass sie nach Bithynien reisen, so reisen sie an Mysien vorbei.</a:t>
                      </a:r>
                    </a:p>
                  </a:txBody>
                  <a:tcPr anchor="ctr"/>
                </a:tc>
                <a:extLst>
                  <a:ext uri="{0D108BD9-81ED-4DB2-BD59-A6C34878D82A}">
                    <a16:rowId xmlns:a16="http://schemas.microsoft.com/office/drawing/2014/main" val="1375704466"/>
                  </a:ext>
                </a:extLst>
              </a:tr>
              <a:tr h="562963">
                <a:tc>
                  <a:txBody>
                    <a:bodyPr/>
                    <a:lstStyle/>
                    <a:p>
                      <a:r>
                        <a:rPr lang="de-DE" b="1" dirty="0">
                          <a:latin typeface="Californian FB" panose="0207040306080B030204" pitchFamily="18" charset="0"/>
                        </a:rPr>
                        <a:t>Troas</a:t>
                      </a:r>
                    </a:p>
                  </a:txBody>
                  <a:tcPr anchor="ctr"/>
                </a:tc>
                <a:tc>
                  <a:txBody>
                    <a:bodyPr/>
                    <a:lstStyle/>
                    <a:p>
                      <a:r>
                        <a:rPr lang="de-DE" dirty="0">
                          <a:latin typeface="Californian FB" panose="0207040306080B030204" pitchFamily="18" charset="0"/>
                        </a:rPr>
                        <a:t>Paulus hat ein Nachtgesicht von einem mazedonischen Mann, der sie ruft. Ab hier reist </a:t>
                      </a:r>
                      <a:r>
                        <a:rPr lang="de-DE" i="1" dirty="0">
                          <a:latin typeface="Californian FB" panose="0207040306080B030204" pitchFamily="18" charset="0"/>
                        </a:rPr>
                        <a:t>Lukas</a:t>
                      </a:r>
                      <a:r>
                        <a:rPr lang="de-DE" dirty="0">
                          <a:latin typeface="Californian FB" panose="0207040306080B030204" pitchFamily="18" charset="0"/>
                        </a:rPr>
                        <a:t>, der Arzt mit.</a:t>
                      </a:r>
                    </a:p>
                  </a:txBody>
                  <a:tcPr anchor="ctr"/>
                </a:tc>
                <a:extLst>
                  <a:ext uri="{0D108BD9-81ED-4DB2-BD59-A6C34878D82A}">
                    <a16:rowId xmlns:a16="http://schemas.microsoft.com/office/drawing/2014/main" val="1395037997"/>
                  </a:ext>
                </a:extLst>
              </a:tr>
              <a:tr h="633435">
                <a:tc>
                  <a:txBody>
                    <a:bodyPr/>
                    <a:lstStyle/>
                    <a:p>
                      <a:r>
                        <a:rPr lang="de-DE" b="1" dirty="0">
                          <a:latin typeface="Californian FB" panose="0207040306080B030204" pitchFamily="18" charset="0"/>
                        </a:rPr>
                        <a:t>Samothrace und Neapolis</a:t>
                      </a:r>
                    </a:p>
                  </a:txBody>
                  <a:tcPr anchor="ctr"/>
                </a:tc>
                <a:tc>
                  <a:txBody>
                    <a:bodyPr/>
                    <a:lstStyle/>
                    <a:p>
                      <a:r>
                        <a:rPr lang="de-DE" dirty="0">
                          <a:latin typeface="Californian FB" panose="0207040306080B030204" pitchFamily="18" charset="0"/>
                        </a:rPr>
                        <a:t>Fahren mit dem Schiff von Troas ab und kommen nach Samothrace und am folgenden Tag nach Neapolis.</a:t>
                      </a:r>
                    </a:p>
                  </a:txBody>
                  <a:tcPr anchor="ctr"/>
                </a:tc>
                <a:extLst>
                  <a:ext uri="{0D108BD9-81ED-4DB2-BD59-A6C34878D82A}">
                    <a16:rowId xmlns:a16="http://schemas.microsoft.com/office/drawing/2014/main" val="3888034984"/>
                  </a:ext>
                </a:extLst>
              </a:tr>
              <a:tr h="904907">
                <a:tc>
                  <a:txBody>
                    <a:bodyPr/>
                    <a:lstStyle/>
                    <a:p>
                      <a:r>
                        <a:rPr lang="de-DE" b="1" dirty="0">
                          <a:latin typeface="Californian FB" panose="0207040306080B030204" pitchFamily="18" charset="0"/>
                        </a:rPr>
                        <a:t>Philippi</a:t>
                      </a:r>
                    </a:p>
                  </a:txBody>
                  <a:tcPr anchor="ctr"/>
                </a:tc>
                <a:tc>
                  <a:txBody>
                    <a:bodyPr/>
                    <a:lstStyle/>
                    <a:p>
                      <a:r>
                        <a:rPr lang="de-DE" dirty="0">
                          <a:latin typeface="Californian FB" panose="0207040306080B030204" pitchFamily="18" charset="0"/>
                        </a:rPr>
                        <a:t>Treffen die Purpurhändlerin Lydia, gründen eine Gemeinde. Nach der Heilung einer besessenen Frau werden Paulus uns Silas ins Gefängnis geworfen. Sie loben Gott in der Nacht und es geschieht ein Erdbeben. Der Kerkermeister bekehrt sich und sie werden am folgenden Tag freigelassen.</a:t>
                      </a:r>
                    </a:p>
                  </a:txBody>
                  <a:tcPr anchor="ctr"/>
                </a:tc>
                <a:extLst>
                  <a:ext uri="{0D108BD9-81ED-4DB2-BD59-A6C34878D82A}">
                    <a16:rowId xmlns:a16="http://schemas.microsoft.com/office/drawing/2014/main" val="1751235192"/>
                  </a:ext>
                </a:extLst>
              </a:tr>
              <a:tr h="633435">
                <a:tc>
                  <a:txBody>
                    <a:bodyPr/>
                    <a:lstStyle/>
                    <a:p>
                      <a:r>
                        <a:rPr lang="de-DE" b="1" dirty="0">
                          <a:latin typeface="Californian FB" panose="0207040306080B030204" pitchFamily="18" charset="0"/>
                        </a:rPr>
                        <a:t>Amphipolis und Apollonia</a:t>
                      </a:r>
                    </a:p>
                  </a:txBody>
                  <a:tcPr anchor="ctr"/>
                </a:tc>
                <a:tc>
                  <a:txBody>
                    <a:bodyPr/>
                    <a:lstStyle/>
                    <a:p>
                      <a:r>
                        <a:rPr lang="de-DE" dirty="0">
                          <a:latin typeface="Californian FB" panose="0207040306080B030204" pitchFamily="18" charset="0"/>
                        </a:rPr>
                        <a:t>Durchreisestationen auf dem Weg nach Thessalonich.</a:t>
                      </a:r>
                    </a:p>
                  </a:txBody>
                  <a:tcPr anchor="ctr"/>
                </a:tc>
                <a:extLst>
                  <a:ext uri="{0D108BD9-81ED-4DB2-BD59-A6C34878D82A}">
                    <a16:rowId xmlns:a16="http://schemas.microsoft.com/office/drawing/2014/main" val="1184401025"/>
                  </a:ext>
                </a:extLst>
              </a:tr>
            </a:tbl>
          </a:graphicData>
        </a:graphic>
      </p:graphicFrame>
    </p:spTree>
    <p:extLst>
      <p:ext uri="{BB962C8B-B14F-4D97-AF65-F5344CB8AC3E}">
        <p14:creationId xmlns:p14="http://schemas.microsoft.com/office/powerpoint/2010/main" val="257345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C1722-2A58-44E1-99EB-FB1B9FE24631}"/>
              </a:ext>
            </a:extLst>
          </p:cNvPr>
          <p:cNvSpPr>
            <a:spLocks noGrp="1"/>
          </p:cNvSpPr>
          <p:nvPr>
            <p:ph type="title"/>
          </p:nvPr>
        </p:nvSpPr>
        <p:spPr>
          <a:xfrm>
            <a:off x="60385" y="0"/>
            <a:ext cx="10974238" cy="670045"/>
          </a:xfrm>
        </p:spPr>
        <p:txBody>
          <a:bodyPr>
            <a:normAutofit fontScale="90000"/>
          </a:bodyPr>
          <a:lstStyle/>
          <a:p>
            <a:r>
              <a:rPr lang="de-DE" dirty="0">
                <a:latin typeface="Californian FB" panose="0207040306080B030204" pitchFamily="18" charset="0"/>
              </a:rPr>
              <a:t>Die Ereignisse der 2. Missionsreise</a:t>
            </a:r>
          </a:p>
        </p:txBody>
      </p:sp>
      <p:graphicFrame>
        <p:nvGraphicFramePr>
          <p:cNvPr id="4" name="Inhaltsplatzhalter 3">
            <a:extLst>
              <a:ext uri="{FF2B5EF4-FFF2-40B4-BE49-F238E27FC236}">
                <a16:creationId xmlns:a16="http://schemas.microsoft.com/office/drawing/2014/main" id="{C953C4CF-2FF5-464A-B210-35DDF1648FA1}"/>
              </a:ext>
            </a:extLst>
          </p:cNvPr>
          <p:cNvGraphicFramePr>
            <a:graphicFrameLocks noGrp="1"/>
          </p:cNvGraphicFramePr>
          <p:nvPr>
            <p:ph idx="1"/>
            <p:extLst>
              <p:ext uri="{D42A27DB-BD31-4B8C-83A1-F6EECF244321}">
                <p14:modId xmlns:p14="http://schemas.microsoft.com/office/powerpoint/2010/main" val="3600161775"/>
              </p:ext>
            </p:extLst>
          </p:nvPr>
        </p:nvGraphicFramePr>
        <p:xfrm>
          <a:off x="63260" y="603679"/>
          <a:ext cx="12068355" cy="5923098"/>
        </p:xfrm>
        <a:graphic>
          <a:graphicData uri="http://schemas.openxmlformats.org/drawingml/2006/table">
            <a:tbl>
              <a:tblPr firstRow="1" bandRow="1">
                <a:tableStyleId>{5C22544A-7EE6-4342-B048-85BDC9FD1C3A}</a:tableStyleId>
              </a:tblPr>
              <a:tblGrid>
                <a:gridCol w="1562624">
                  <a:extLst>
                    <a:ext uri="{9D8B030D-6E8A-4147-A177-3AD203B41FA5}">
                      <a16:colId xmlns:a16="http://schemas.microsoft.com/office/drawing/2014/main" val="1251505153"/>
                    </a:ext>
                  </a:extLst>
                </a:gridCol>
                <a:gridCol w="10505731">
                  <a:extLst>
                    <a:ext uri="{9D8B030D-6E8A-4147-A177-3AD203B41FA5}">
                      <a16:colId xmlns:a16="http://schemas.microsoft.com/office/drawing/2014/main" val="158552799"/>
                    </a:ext>
                  </a:extLst>
                </a:gridCol>
              </a:tblGrid>
              <a:tr h="282686">
                <a:tc>
                  <a:txBody>
                    <a:bodyPr/>
                    <a:lstStyle/>
                    <a:p>
                      <a:r>
                        <a:rPr lang="de-DE" sz="2000" dirty="0">
                          <a:latin typeface="Californian FB" panose="0207040306080B030204" pitchFamily="18" charset="0"/>
                        </a:rPr>
                        <a:t>Ort</a:t>
                      </a:r>
                    </a:p>
                  </a:txBody>
                  <a:tcPr anchor="ctr"/>
                </a:tc>
                <a:tc>
                  <a:txBody>
                    <a:bodyPr/>
                    <a:lstStyle/>
                    <a:p>
                      <a:r>
                        <a:rPr lang="de-DE" sz="2000" dirty="0">
                          <a:latin typeface="Californian FB" panose="0207040306080B030204" pitchFamily="18" charset="0"/>
                        </a:rPr>
                        <a:t>Ereignis</a:t>
                      </a:r>
                    </a:p>
                  </a:txBody>
                  <a:tcPr anchor="ctr"/>
                </a:tc>
                <a:extLst>
                  <a:ext uri="{0D108BD9-81ED-4DB2-BD59-A6C34878D82A}">
                    <a16:rowId xmlns:a16="http://schemas.microsoft.com/office/drawing/2014/main" val="3981057459"/>
                  </a:ext>
                </a:extLst>
              </a:tr>
              <a:tr h="635939">
                <a:tc>
                  <a:txBody>
                    <a:bodyPr/>
                    <a:lstStyle/>
                    <a:p>
                      <a:r>
                        <a:rPr lang="de-DE" b="1" dirty="0">
                          <a:latin typeface="Californian FB" panose="0207040306080B030204" pitchFamily="18" charset="0"/>
                        </a:rPr>
                        <a:t>Thessalonich</a:t>
                      </a:r>
                    </a:p>
                  </a:txBody>
                  <a:tcPr anchor="ctr"/>
                </a:tc>
                <a:tc>
                  <a:txBody>
                    <a:bodyPr/>
                    <a:lstStyle/>
                    <a:p>
                      <a:r>
                        <a:rPr lang="de-DE" dirty="0">
                          <a:latin typeface="Californian FB" panose="0207040306080B030204" pitchFamily="18" charset="0"/>
                        </a:rPr>
                        <a:t>Verkündigen an drei Sabbaten und viele Juden und Griechen bekehren sich. Nach einen Aufstand werden Jason und die Brüder festgenommen. In der Nacht werden die Missionare nach </a:t>
                      </a:r>
                      <a:r>
                        <a:rPr lang="de-DE" dirty="0" err="1">
                          <a:latin typeface="Californian FB" panose="0207040306080B030204" pitchFamily="18" charset="0"/>
                        </a:rPr>
                        <a:t>Beröä</a:t>
                      </a:r>
                      <a:r>
                        <a:rPr lang="de-DE" dirty="0">
                          <a:latin typeface="Californian FB" panose="0207040306080B030204" pitchFamily="18" charset="0"/>
                        </a:rPr>
                        <a:t> gesandt</a:t>
                      </a:r>
                    </a:p>
                  </a:txBody>
                  <a:tcPr anchor="ctr"/>
                </a:tc>
                <a:extLst>
                  <a:ext uri="{0D108BD9-81ED-4DB2-BD59-A6C34878D82A}">
                    <a16:rowId xmlns:a16="http://schemas.microsoft.com/office/drawing/2014/main" val="3213254465"/>
                  </a:ext>
                </a:extLst>
              </a:tr>
              <a:tr h="635939">
                <a:tc>
                  <a:txBody>
                    <a:bodyPr/>
                    <a:lstStyle/>
                    <a:p>
                      <a:r>
                        <a:rPr lang="de-DE" b="1" dirty="0" err="1">
                          <a:latin typeface="Californian FB" panose="0207040306080B030204" pitchFamily="18" charset="0"/>
                        </a:rPr>
                        <a:t>Beröa</a:t>
                      </a:r>
                      <a:endParaRPr lang="de-DE" b="1" dirty="0">
                        <a:latin typeface="Californian FB" panose="0207040306080B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Californian FB" panose="0207040306080B030204" pitchFamily="18" charset="0"/>
                        </a:rPr>
                        <a:t>Edel gesinnte Juden, die das Wort aufnahmen in der Schrift forschen, ob die Verkündigung des Paulus wahr ist. Nach einer großen Erweckung kommen die Juden aus Thessalonich und wiegeln das Volk auf. Paulus wird alleine nach Athen gesandt, Silas und Timotheus bleiben in </a:t>
                      </a:r>
                      <a:r>
                        <a:rPr lang="de-DE" dirty="0" err="1">
                          <a:latin typeface="Californian FB" panose="0207040306080B030204" pitchFamily="18" charset="0"/>
                        </a:rPr>
                        <a:t>Beröa</a:t>
                      </a:r>
                      <a:r>
                        <a:rPr lang="de-DE" dirty="0">
                          <a:latin typeface="Californian FB" panose="0207040306080B030204" pitchFamily="18" charset="0"/>
                        </a:rPr>
                        <a:t>.</a:t>
                      </a:r>
                    </a:p>
                  </a:txBody>
                  <a:tcPr anchor="ctr"/>
                </a:tc>
                <a:extLst>
                  <a:ext uri="{0D108BD9-81ED-4DB2-BD59-A6C34878D82A}">
                    <a16:rowId xmlns:a16="http://schemas.microsoft.com/office/drawing/2014/main" val="4216359719"/>
                  </a:ext>
                </a:extLst>
              </a:tr>
              <a:tr h="568869">
                <a:tc>
                  <a:txBody>
                    <a:bodyPr/>
                    <a:lstStyle/>
                    <a:p>
                      <a:r>
                        <a:rPr lang="de-DE" b="1" dirty="0">
                          <a:latin typeface="Californian FB" panose="0207040306080B030204" pitchFamily="18" charset="0"/>
                        </a:rPr>
                        <a:t>Athen</a:t>
                      </a:r>
                    </a:p>
                  </a:txBody>
                  <a:tcPr anchor="ctr"/>
                </a:tc>
                <a:tc>
                  <a:txBody>
                    <a:bodyPr/>
                    <a:lstStyle/>
                    <a:p>
                      <a:r>
                        <a:rPr lang="de-DE" dirty="0">
                          <a:latin typeface="Californian FB" panose="0207040306080B030204" pitchFamily="18" charset="0"/>
                        </a:rPr>
                        <a:t>Paulus hat Unterredungen mit den Juden in der Synagoge, und diskutiert mit Philosophen auf dem Marktplatz. Nach der Verkündigung auf dem Areopag schließen sich ihm einige an.</a:t>
                      </a:r>
                    </a:p>
                  </a:txBody>
                  <a:tcPr anchor="ctr"/>
                </a:tc>
                <a:extLst>
                  <a:ext uri="{0D108BD9-81ED-4DB2-BD59-A6C34878D82A}">
                    <a16:rowId xmlns:a16="http://schemas.microsoft.com/office/drawing/2014/main" val="2168900167"/>
                  </a:ext>
                </a:extLst>
              </a:tr>
              <a:tr h="568869">
                <a:tc>
                  <a:txBody>
                    <a:bodyPr/>
                    <a:lstStyle/>
                    <a:p>
                      <a:r>
                        <a:rPr lang="de-DE" b="1" dirty="0">
                          <a:latin typeface="Californian FB" panose="0207040306080B030204" pitchFamily="18" charset="0"/>
                        </a:rPr>
                        <a:t>Korinth</a:t>
                      </a:r>
                    </a:p>
                  </a:txBody>
                  <a:tcPr anchor="ctr"/>
                </a:tc>
                <a:tc>
                  <a:txBody>
                    <a:bodyPr/>
                    <a:lstStyle/>
                    <a:p>
                      <a:r>
                        <a:rPr lang="de-DE" dirty="0">
                          <a:latin typeface="Californian FB" panose="0207040306080B030204" pitchFamily="18" charset="0"/>
                        </a:rPr>
                        <a:t>Paulus reist alleine nach Korinth und lernt die Zeltmacher </a:t>
                      </a:r>
                      <a:r>
                        <a:rPr lang="de-DE" dirty="0" err="1">
                          <a:latin typeface="Californian FB" panose="0207040306080B030204" pitchFamily="18" charset="0"/>
                        </a:rPr>
                        <a:t>Aquilla</a:t>
                      </a:r>
                      <a:r>
                        <a:rPr lang="de-DE" dirty="0">
                          <a:latin typeface="Californian FB" panose="0207040306080B030204" pitchFamily="18" charset="0"/>
                        </a:rPr>
                        <a:t> und Priscilla kennen. Nachdem Silas und Timotheus kommen sendet er den ersten </a:t>
                      </a:r>
                      <a:r>
                        <a:rPr lang="de-DE" dirty="0" err="1">
                          <a:latin typeface="Californian FB" panose="0207040306080B030204" pitchFamily="18" charset="0"/>
                        </a:rPr>
                        <a:t>Thessalonischerbrief</a:t>
                      </a:r>
                      <a:r>
                        <a:rPr lang="de-DE" dirty="0">
                          <a:latin typeface="Californian FB" panose="0207040306080B030204" pitchFamily="18" charset="0"/>
                        </a:rPr>
                        <a:t>. Gott sagt Paulus, dass er ein großes Volk in der Stadt habe und trotz Widrigkeiten verkündigen solle. So bleibt Paulus 1 Jahr und 6 Monate in Korinth. </a:t>
                      </a:r>
                    </a:p>
                  </a:txBody>
                  <a:tcPr anchor="ctr"/>
                </a:tc>
                <a:extLst>
                  <a:ext uri="{0D108BD9-81ED-4DB2-BD59-A6C34878D82A}">
                    <a16:rowId xmlns:a16="http://schemas.microsoft.com/office/drawing/2014/main" val="3986512782"/>
                  </a:ext>
                </a:extLst>
              </a:tr>
              <a:tr h="568869">
                <a:tc>
                  <a:txBody>
                    <a:bodyPr/>
                    <a:lstStyle/>
                    <a:p>
                      <a:r>
                        <a:rPr lang="de-DE" b="1" dirty="0" err="1">
                          <a:latin typeface="Californian FB" panose="0207040306080B030204" pitchFamily="18" charset="0"/>
                        </a:rPr>
                        <a:t>Kenchreä</a:t>
                      </a:r>
                      <a:endParaRPr lang="de-DE" b="1" dirty="0">
                        <a:latin typeface="Californian FB" panose="0207040306080B030204" pitchFamily="18" charset="0"/>
                      </a:endParaRPr>
                    </a:p>
                  </a:txBody>
                  <a:tcPr anchor="ctr"/>
                </a:tc>
                <a:tc>
                  <a:txBody>
                    <a:bodyPr/>
                    <a:lstStyle/>
                    <a:p>
                      <a:r>
                        <a:rPr lang="de-DE" dirty="0">
                          <a:latin typeface="Californian FB" panose="0207040306080B030204" pitchFamily="18" charset="0"/>
                        </a:rPr>
                        <a:t>Paulus lässt sich aufgrund eines Gelübdes das Haupt scheren.</a:t>
                      </a:r>
                    </a:p>
                  </a:txBody>
                  <a:tcPr anchor="ctr"/>
                </a:tc>
                <a:extLst>
                  <a:ext uri="{0D108BD9-81ED-4DB2-BD59-A6C34878D82A}">
                    <a16:rowId xmlns:a16="http://schemas.microsoft.com/office/drawing/2014/main" val="1375704466"/>
                  </a:ext>
                </a:extLst>
              </a:tr>
              <a:tr h="568869">
                <a:tc>
                  <a:txBody>
                    <a:bodyPr/>
                    <a:lstStyle/>
                    <a:p>
                      <a:r>
                        <a:rPr lang="de-DE" b="1" dirty="0">
                          <a:latin typeface="Californian FB" panose="0207040306080B030204" pitchFamily="18" charset="0"/>
                        </a:rPr>
                        <a:t>Ephesus</a:t>
                      </a:r>
                    </a:p>
                  </a:txBody>
                  <a:tcPr anchor="ctr"/>
                </a:tc>
                <a:tc>
                  <a:txBody>
                    <a:bodyPr/>
                    <a:lstStyle/>
                    <a:p>
                      <a:r>
                        <a:rPr lang="de-DE" dirty="0">
                          <a:latin typeface="Californian FB" panose="0207040306080B030204" pitchFamily="18" charset="0"/>
                        </a:rPr>
                        <a:t>Weitereise nach Ephesus wo er kurze Zeit Gespräche in der Synagoge hat. Paulus drängt aber auf die Abreise, weil er zum Fest in Jerusalem sein will.</a:t>
                      </a:r>
                    </a:p>
                  </a:txBody>
                  <a:tcPr anchor="ctr"/>
                </a:tc>
                <a:extLst>
                  <a:ext uri="{0D108BD9-81ED-4DB2-BD59-A6C34878D82A}">
                    <a16:rowId xmlns:a16="http://schemas.microsoft.com/office/drawing/2014/main" val="1395037997"/>
                  </a:ext>
                </a:extLst>
              </a:tr>
              <a:tr h="568869">
                <a:tc>
                  <a:txBody>
                    <a:bodyPr/>
                    <a:lstStyle/>
                    <a:p>
                      <a:r>
                        <a:rPr lang="de-DE" b="1" dirty="0">
                          <a:latin typeface="Californian FB" panose="0207040306080B030204" pitchFamily="18" charset="0"/>
                        </a:rPr>
                        <a:t>Cäsarea und Jerusalem</a:t>
                      </a:r>
                    </a:p>
                  </a:txBody>
                  <a:tcPr anchor="ctr"/>
                </a:tc>
                <a:tc>
                  <a:txBody>
                    <a:bodyPr/>
                    <a:lstStyle/>
                    <a:p>
                      <a:r>
                        <a:rPr lang="de-DE" dirty="0">
                          <a:latin typeface="Californian FB" panose="0207040306080B030204" pitchFamily="18" charset="0"/>
                        </a:rPr>
                        <a:t>Paulus landet in Cäsarea und besucht das Fest in Jerusalem</a:t>
                      </a:r>
                    </a:p>
                  </a:txBody>
                  <a:tcPr anchor="ctr"/>
                </a:tc>
                <a:extLst>
                  <a:ext uri="{0D108BD9-81ED-4DB2-BD59-A6C34878D82A}">
                    <a16:rowId xmlns:a16="http://schemas.microsoft.com/office/drawing/2014/main" val="3888034984"/>
                  </a:ext>
                </a:extLst>
              </a:tr>
              <a:tr h="568869">
                <a:tc>
                  <a:txBody>
                    <a:bodyPr/>
                    <a:lstStyle/>
                    <a:p>
                      <a:r>
                        <a:rPr lang="de-DE" b="1" dirty="0">
                          <a:latin typeface="Californian FB" panose="0207040306080B030204" pitchFamily="18" charset="0"/>
                        </a:rPr>
                        <a:t>Antiochia</a:t>
                      </a:r>
                    </a:p>
                  </a:txBody>
                  <a:tcPr anchor="ctr"/>
                </a:tc>
                <a:tc>
                  <a:txBody>
                    <a:bodyPr/>
                    <a:lstStyle/>
                    <a:p>
                      <a:r>
                        <a:rPr lang="de-DE" dirty="0">
                          <a:latin typeface="Californian FB" panose="0207040306080B030204" pitchFamily="18" charset="0"/>
                        </a:rPr>
                        <a:t>Er zieht in seine Heimatgemeinde zurück. </a:t>
                      </a:r>
                    </a:p>
                  </a:txBody>
                  <a:tcPr anchor="ctr"/>
                </a:tc>
                <a:extLst>
                  <a:ext uri="{0D108BD9-81ED-4DB2-BD59-A6C34878D82A}">
                    <a16:rowId xmlns:a16="http://schemas.microsoft.com/office/drawing/2014/main" val="1751235192"/>
                  </a:ext>
                </a:extLst>
              </a:tr>
            </a:tbl>
          </a:graphicData>
        </a:graphic>
      </p:graphicFrame>
    </p:spTree>
    <p:extLst>
      <p:ext uri="{BB962C8B-B14F-4D97-AF65-F5344CB8AC3E}">
        <p14:creationId xmlns:p14="http://schemas.microsoft.com/office/powerpoint/2010/main" val="298128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96781C11-F3AB-4C9C-81E5-82D486C7AFB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1" name="Textfeld 40">
            <a:extLst>
              <a:ext uri="{FF2B5EF4-FFF2-40B4-BE49-F238E27FC236}">
                <a16:creationId xmlns:a16="http://schemas.microsoft.com/office/drawing/2014/main" id="{8AD4D208-4BCF-492F-A5E8-3C496D0CA8AD}"/>
              </a:ext>
            </a:extLst>
          </p:cNvPr>
          <p:cNvSpPr txBox="1"/>
          <p:nvPr/>
        </p:nvSpPr>
        <p:spPr>
          <a:xfrm>
            <a:off x="7911622" y="506324"/>
            <a:ext cx="4036682" cy="1384995"/>
          </a:xfrm>
          <a:prstGeom prst="rect">
            <a:avLst/>
          </a:prstGeom>
          <a:solidFill>
            <a:srgbClr val="FFFFFF">
              <a:alpha val="58039"/>
            </a:srgbClr>
          </a:solidFill>
          <a:ln w="31750" cmpd="dbl">
            <a:solidFill>
              <a:schemeClr val="tx1"/>
            </a:solidFill>
          </a:ln>
        </p:spPr>
        <p:txBody>
          <a:bodyPr wrap="square" rtlCol="0">
            <a:spAutoFit/>
          </a:bodyPr>
          <a:lstStyle/>
          <a:p>
            <a:pPr algn="ctr"/>
            <a:r>
              <a:rPr lang="de-DE" dirty="0">
                <a:latin typeface="Californian FB" panose="0207040306080B030204" pitchFamily="18" charset="0"/>
              </a:rPr>
              <a:t>Die </a:t>
            </a:r>
          </a:p>
          <a:p>
            <a:pPr algn="ctr"/>
            <a:r>
              <a:rPr lang="de-DE" sz="4800" dirty="0">
                <a:latin typeface="Californian FB" panose="0207040306080B030204" pitchFamily="18" charset="0"/>
              </a:rPr>
              <a:t>2.Missionsreise</a:t>
            </a:r>
          </a:p>
          <a:p>
            <a:pPr algn="ctr"/>
            <a:r>
              <a:rPr lang="de-DE" dirty="0">
                <a:latin typeface="Californian FB" panose="0207040306080B030204" pitchFamily="18" charset="0"/>
              </a:rPr>
              <a:t>des Paulus, Silas und Timotheus</a:t>
            </a:r>
          </a:p>
        </p:txBody>
      </p:sp>
      <p:sp>
        <p:nvSpPr>
          <p:cNvPr id="7" name="Textfeld 6">
            <a:extLst>
              <a:ext uri="{FF2B5EF4-FFF2-40B4-BE49-F238E27FC236}">
                <a16:creationId xmlns:a16="http://schemas.microsoft.com/office/drawing/2014/main" id="{11945C82-E35B-41D7-9661-BAF0874B2AB1}"/>
              </a:ext>
            </a:extLst>
          </p:cNvPr>
          <p:cNvSpPr txBox="1"/>
          <p:nvPr/>
        </p:nvSpPr>
        <p:spPr>
          <a:xfrm rot="19433685">
            <a:off x="6951029" y="327352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Tarsus</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8" name="Textfeld 7">
            <a:extLst>
              <a:ext uri="{FF2B5EF4-FFF2-40B4-BE49-F238E27FC236}">
                <a16:creationId xmlns:a16="http://schemas.microsoft.com/office/drawing/2014/main" id="{BA650981-02FF-4AE1-9B52-F962D156BFC8}"/>
              </a:ext>
            </a:extLst>
          </p:cNvPr>
          <p:cNvSpPr txBox="1"/>
          <p:nvPr/>
        </p:nvSpPr>
        <p:spPr>
          <a:xfrm>
            <a:off x="8179316" y="3397101"/>
            <a:ext cx="1466851" cy="400110"/>
          </a:xfrm>
          <a:prstGeom prst="rect">
            <a:avLst/>
          </a:prstGeom>
          <a:noFill/>
        </p:spPr>
        <p:txBody>
          <a:bodyPr wrap="square" rtlCol="0">
            <a:spAutoFit/>
          </a:bodyPr>
          <a:lstStyle/>
          <a:p>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Antiochia</a:t>
            </a:r>
          </a:p>
        </p:txBody>
      </p:sp>
      <p:sp>
        <p:nvSpPr>
          <p:cNvPr id="10" name="Textfeld 9">
            <a:extLst>
              <a:ext uri="{FF2B5EF4-FFF2-40B4-BE49-F238E27FC236}">
                <a16:creationId xmlns:a16="http://schemas.microsoft.com/office/drawing/2014/main" id="{D5512C5A-D42C-431F-80D7-5B8348297840}"/>
              </a:ext>
            </a:extLst>
          </p:cNvPr>
          <p:cNvSpPr txBox="1"/>
          <p:nvPr/>
        </p:nvSpPr>
        <p:spPr>
          <a:xfrm>
            <a:off x="6557943" y="251680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err="1">
                <a:effectLst>
                  <a:glow rad="101600">
                    <a:schemeClr val="bg1">
                      <a:alpha val="60000"/>
                    </a:schemeClr>
                  </a:glow>
                </a:effectLst>
                <a:latin typeface="Californian FB" panose="0207040306080B030204" pitchFamily="18" charset="0"/>
              </a:rPr>
              <a:t>Ikonium</a:t>
            </a:r>
            <a:endParaRPr lang="de-DE" sz="2000" dirty="0">
              <a:effectLst>
                <a:glow rad="101600">
                  <a:schemeClr val="bg1">
                    <a:alpha val="60000"/>
                  </a:schemeClr>
                </a:glow>
              </a:effectLst>
              <a:latin typeface="Californian FB" panose="0207040306080B030204" pitchFamily="18" charset="0"/>
            </a:endParaRPr>
          </a:p>
        </p:txBody>
      </p:sp>
      <p:sp>
        <p:nvSpPr>
          <p:cNvPr id="11" name="Textfeld 10">
            <a:extLst>
              <a:ext uri="{FF2B5EF4-FFF2-40B4-BE49-F238E27FC236}">
                <a16:creationId xmlns:a16="http://schemas.microsoft.com/office/drawing/2014/main" id="{85C61DC6-DFFF-4E0F-A695-194BF55C201C}"/>
              </a:ext>
            </a:extLst>
          </p:cNvPr>
          <p:cNvSpPr txBox="1"/>
          <p:nvPr/>
        </p:nvSpPr>
        <p:spPr>
          <a:xfrm>
            <a:off x="3884532" y="1453767"/>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Troas</a:t>
            </a:r>
          </a:p>
        </p:txBody>
      </p:sp>
      <p:sp>
        <p:nvSpPr>
          <p:cNvPr id="12" name="Textfeld 11">
            <a:extLst>
              <a:ext uri="{FF2B5EF4-FFF2-40B4-BE49-F238E27FC236}">
                <a16:creationId xmlns:a16="http://schemas.microsoft.com/office/drawing/2014/main" id="{6EF97326-27E5-437D-80FD-7CD153F4B50C}"/>
              </a:ext>
            </a:extLst>
          </p:cNvPr>
          <p:cNvSpPr txBox="1"/>
          <p:nvPr/>
        </p:nvSpPr>
        <p:spPr>
          <a:xfrm>
            <a:off x="6109810" y="3210134"/>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Derbe</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13" name="Textfeld 12">
            <a:extLst>
              <a:ext uri="{FF2B5EF4-FFF2-40B4-BE49-F238E27FC236}">
                <a16:creationId xmlns:a16="http://schemas.microsoft.com/office/drawing/2014/main" id="{C502BFEB-6CFF-4C23-8F97-7EF56919F986}"/>
              </a:ext>
            </a:extLst>
          </p:cNvPr>
          <p:cNvSpPr txBox="1"/>
          <p:nvPr/>
        </p:nvSpPr>
        <p:spPr>
          <a:xfrm>
            <a:off x="5127499" y="2358982"/>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Antiochia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 </a:t>
            </a:r>
            <a:endParaRPr lang="de-DE" sz="2000" dirty="0">
              <a:latin typeface="Californian FB" panose="0207040306080B030204" pitchFamily="18" charset="0"/>
            </a:endParaRPr>
          </a:p>
        </p:txBody>
      </p:sp>
      <p:sp>
        <p:nvSpPr>
          <p:cNvPr id="14" name="Textfeld 13">
            <a:extLst>
              <a:ext uri="{FF2B5EF4-FFF2-40B4-BE49-F238E27FC236}">
                <a16:creationId xmlns:a16="http://schemas.microsoft.com/office/drawing/2014/main" id="{3BBEF9C4-007D-4E30-9AE3-71F6DB8FE02A}"/>
              </a:ext>
            </a:extLst>
          </p:cNvPr>
          <p:cNvSpPr txBox="1"/>
          <p:nvPr/>
        </p:nvSpPr>
        <p:spPr>
          <a:xfrm>
            <a:off x="2959500" y="823035"/>
            <a:ext cx="1466851" cy="400110"/>
          </a:xfrm>
          <a:prstGeom prst="rect">
            <a:avLst/>
          </a:prstGeom>
          <a:noFill/>
        </p:spPr>
        <p:txBody>
          <a:bodyPr wrap="square" rtlCol="0">
            <a:spAutoFit/>
          </a:bodyPr>
          <a:lstStyle/>
          <a:p>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r>
              <a:rPr lang="de-DE" dirty="0">
                <a:solidFill>
                  <a:srgbClr val="00B050"/>
                </a:solidFill>
                <a:effectLst>
                  <a:glow rad="101600">
                    <a:schemeClr val="bg1">
                      <a:alpha val="60000"/>
                    </a:schemeClr>
                  </a:glow>
                </a:effectLst>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Neapolis</a:t>
            </a:r>
          </a:p>
        </p:txBody>
      </p:sp>
      <p:sp>
        <p:nvSpPr>
          <p:cNvPr id="3" name="Freihandform: Form 2">
            <a:extLst>
              <a:ext uri="{FF2B5EF4-FFF2-40B4-BE49-F238E27FC236}">
                <a16:creationId xmlns:a16="http://schemas.microsoft.com/office/drawing/2014/main" id="{53680F82-F3A2-4A97-A5F0-FF640618E440}"/>
              </a:ext>
            </a:extLst>
          </p:cNvPr>
          <p:cNvSpPr/>
          <p:nvPr/>
        </p:nvSpPr>
        <p:spPr>
          <a:xfrm rot="20903691">
            <a:off x="7962897" y="3139229"/>
            <a:ext cx="518513" cy="400408"/>
          </a:xfrm>
          <a:custGeom>
            <a:avLst/>
            <a:gdLst>
              <a:gd name="connsiteX0" fmla="*/ 220980 w 294833"/>
              <a:gd name="connsiteY0" fmla="*/ 375716 h 375716"/>
              <a:gd name="connsiteX1" fmla="*/ 281940 w 294833"/>
              <a:gd name="connsiteY1" fmla="*/ 9956 h 375716"/>
              <a:gd name="connsiteX2" fmla="*/ 0 w 294833"/>
              <a:gd name="connsiteY2" fmla="*/ 139496 h 375716"/>
            </a:gdLst>
            <a:ahLst/>
            <a:cxnLst>
              <a:cxn ang="0">
                <a:pos x="connsiteX0" y="connsiteY0"/>
              </a:cxn>
              <a:cxn ang="0">
                <a:pos x="connsiteX1" y="connsiteY1"/>
              </a:cxn>
              <a:cxn ang="0">
                <a:pos x="connsiteX2" y="connsiteY2"/>
              </a:cxn>
            </a:cxnLst>
            <a:rect l="l" t="t" r="r" b="b"/>
            <a:pathLst>
              <a:path w="294833" h="375716">
                <a:moveTo>
                  <a:pt x="220980" y="375716"/>
                </a:moveTo>
                <a:cubicBezTo>
                  <a:pt x="269875" y="212521"/>
                  <a:pt x="318770" y="49326"/>
                  <a:pt x="281940" y="9956"/>
                </a:cubicBezTo>
                <a:cubicBezTo>
                  <a:pt x="245110" y="-29414"/>
                  <a:pt x="122555" y="55041"/>
                  <a:pt x="0" y="139496"/>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16" name="Textfeld 15">
            <a:extLst>
              <a:ext uri="{FF2B5EF4-FFF2-40B4-BE49-F238E27FC236}">
                <a16:creationId xmlns:a16="http://schemas.microsoft.com/office/drawing/2014/main" id="{B57737E9-D1BD-4329-80E1-9D128C1CD4AA}"/>
              </a:ext>
            </a:extLst>
          </p:cNvPr>
          <p:cNvSpPr txBox="1"/>
          <p:nvPr/>
        </p:nvSpPr>
        <p:spPr>
          <a:xfrm>
            <a:off x="918048" y="1019880"/>
            <a:ext cx="1874979"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Thessalonich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7" name="Textfeld 16">
            <a:extLst>
              <a:ext uri="{FF2B5EF4-FFF2-40B4-BE49-F238E27FC236}">
                <a16:creationId xmlns:a16="http://schemas.microsoft.com/office/drawing/2014/main" id="{8DF791B0-0CB7-4052-AE1C-A4C64F328057}"/>
              </a:ext>
            </a:extLst>
          </p:cNvPr>
          <p:cNvSpPr txBox="1"/>
          <p:nvPr/>
        </p:nvSpPr>
        <p:spPr>
          <a:xfrm>
            <a:off x="788908" y="2608831"/>
            <a:ext cx="1874979" cy="400110"/>
          </a:xfrm>
          <a:prstGeom prst="rect">
            <a:avLst/>
          </a:prstGeom>
          <a:noFill/>
        </p:spPr>
        <p:txBody>
          <a:bodyPr wrap="square" rtlCol="0">
            <a:spAutoFit/>
          </a:bodyPr>
          <a:lstStyle/>
          <a:p>
            <a:pPr algn="r"/>
            <a:r>
              <a:rPr lang="de-DE" sz="2000" dirty="0">
                <a:effectLst>
                  <a:glow rad="101600">
                    <a:schemeClr val="bg1">
                      <a:alpha val="60000"/>
                    </a:schemeClr>
                  </a:glow>
                </a:effectLst>
                <a:latin typeface="Californian FB" panose="0207040306080B030204" pitchFamily="18" charset="0"/>
              </a:rPr>
              <a:t>Korinth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37" name="Freihandform: Form 36">
            <a:extLst>
              <a:ext uri="{FF2B5EF4-FFF2-40B4-BE49-F238E27FC236}">
                <a16:creationId xmlns:a16="http://schemas.microsoft.com/office/drawing/2014/main" id="{7CCD27AC-8C6C-483D-B213-E00EB07FE202}"/>
              </a:ext>
            </a:extLst>
          </p:cNvPr>
          <p:cNvSpPr/>
          <p:nvPr/>
        </p:nvSpPr>
        <p:spPr>
          <a:xfrm rot="15106540">
            <a:off x="2027833" y="1940997"/>
            <a:ext cx="1567625" cy="623863"/>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48283 h 421881"/>
              <a:gd name="connsiteX1" fmla="*/ 491409 w 542811"/>
              <a:gd name="connsiteY1" fmla="*/ 421818 h 421881"/>
              <a:gd name="connsiteX2" fmla="*/ 235420 w 542811"/>
              <a:gd name="connsiteY2" fmla="*/ 14024 h 421881"/>
              <a:gd name="connsiteX3" fmla="*/ 0 w 542811"/>
              <a:gd name="connsiteY3" fmla="*/ 267641 h 421881"/>
              <a:gd name="connsiteX0" fmla="*/ 597893 w 597893"/>
              <a:gd name="connsiteY0" fmla="*/ 172307 h 421912"/>
              <a:gd name="connsiteX1" fmla="*/ 491409 w 597893"/>
              <a:gd name="connsiteY1" fmla="*/ 421818 h 421912"/>
              <a:gd name="connsiteX2" fmla="*/ 235420 w 597893"/>
              <a:gd name="connsiteY2" fmla="*/ 14024 h 421912"/>
              <a:gd name="connsiteX3" fmla="*/ 0 w 597893"/>
              <a:gd name="connsiteY3" fmla="*/ 267641 h 421912"/>
              <a:gd name="connsiteX0" fmla="*/ 597893 w 597893"/>
              <a:gd name="connsiteY0" fmla="*/ 4 h 340414"/>
              <a:gd name="connsiteX1" fmla="*/ 491409 w 597893"/>
              <a:gd name="connsiteY1" fmla="*/ 249515 h 340414"/>
              <a:gd name="connsiteX2" fmla="*/ 261366 w 597893"/>
              <a:gd name="connsiteY2" fmla="*/ 340414 h 340414"/>
              <a:gd name="connsiteX3" fmla="*/ 0 w 597893"/>
              <a:gd name="connsiteY3" fmla="*/ 95338 h 340414"/>
              <a:gd name="connsiteX0" fmla="*/ 597893 w 597893"/>
              <a:gd name="connsiteY0" fmla="*/ 4 h 340414"/>
              <a:gd name="connsiteX1" fmla="*/ 491409 w 597893"/>
              <a:gd name="connsiteY1" fmla="*/ 249515 h 340414"/>
              <a:gd name="connsiteX2" fmla="*/ 261366 w 597893"/>
              <a:gd name="connsiteY2" fmla="*/ 340414 h 340414"/>
              <a:gd name="connsiteX3" fmla="*/ 0 w 597893"/>
              <a:gd name="connsiteY3" fmla="*/ 95338 h 340414"/>
              <a:gd name="connsiteX0" fmla="*/ 597893 w 597893"/>
              <a:gd name="connsiteY0" fmla="*/ 4 h 364692"/>
              <a:gd name="connsiteX1" fmla="*/ 491409 w 597893"/>
              <a:gd name="connsiteY1" fmla="*/ 249515 h 364692"/>
              <a:gd name="connsiteX2" fmla="*/ 219459 w 597893"/>
              <a:gd name="connsiteY2" fmla="*/ 364692 h 364692"/>
              <a:gd name="connsiteX3" fmla="*/ 0 w 597893"/>
              <a:gd name="connsiteY3" fmla="*/ 95338 h 364692"/>
              <a:gd name="connsiteX0" fmla="*/ 597893 w 597893"/>
              <a:gd name="connsiteY0" fmla="*/ 4 h 366044"/>
              <a:gd name="connsiteX1" fmla="*/ 491409 w 597893"/>
              <a:gd name="connsiteY1" fmla="*/ 249515 h 366044"/>
              <a:gd name="connsiteX2" fmla="*/ 219459 w 597893"/>
              <a:gd name="connsiteY2" fmla="*/ 364692 h 366044"/>
              <a:gd name="connsiteX3" fmla="*/ 216440 w 597893"/>
              <a:gd name="connsiteY3" fmla="*/ 41005 h 366044"/>
              <a:gd name="connsiteX4" fmla="*/ 0 w 597893"/>
              <a:gd name="connsiteY4" fmla="*/ 95338 h 366044"/>
              <a:gd name="connsiteX0" fmla="*/ 597893 w 597893"/>
              <a:gd name="connsiteY0" fmla="*/ 4 h 366044"/>
              <a:gd name="connsiteX1" fmla="*/ 491409 w 597893"/>
              <a:gd name="connsiteY1" fmla="*/ 249515 h 366044"/>
              <a:gd name="connsiteX2" fmla="*/ 219459 w 597893"/>
              <a:gd name="connsiteY2" fmla="*/ 364692 h 366044"/>
              <a:gd name="connsiteX3" fmla="*/ 216440 w 597893"/>
              <a:gd name="connsiteY3" fmla="*/ 41005 h 366044"/>
              <a:gd name="connsiteX4" fmla="*/ 0 w 597893"/>
              <a:gd name="connsiteY4" fmla="*/ 95338 h 366044"/>
              <a:gd name="connsiteX0" fmla="*/ 767122 w 767122"/>
              <a:gd name="connsiteY0" fmla="*/ 4 h 366044"/>
              <a:gd name="connsiteX1" fmla="*/ 660638 w 767122"/>
              <a:gd name="connsiteY1" fmla="*/ 249515 h 366044"/>
              <a:gd name="connsiteX2" fmla="*/ 388688 w 767122"/>
              <a:gd name="connsiteY2" fmla="*/ 364692 h 366044"/>
              <a:gd name="connsiteX3" fmla="*/ 385669 w 767122"/>
              <a:gd name="connsiteY3" fmla="*/ 41005 h 366044"/>
              <a:gd name="connsiteX4" fmla="*/ 0 w 767122"/>
              <a:gd name="connsiteY4" fmla="*/ 243334 h 366044"/>
              <a:gd name="connsiteX0" fmla="*/ 767122 w 767122"/>
              <a:gd name="connsiteY0" fmla="*/ 4 h 366044"/>
              <a:gd name="connsiteX1" fmla="*/ 660638 w 767122"/>
              <a:gd name="connsiteY1" fmla="*/ 249515 h 366044"/>
              <a:gd name="connsiteX2" fmla="*/ 388688 w 767122"/>
              <a:gd name="connsiteY2" fmla="*/ 364692 h 366044"/>
              <a:gd name="connsiteX3" fmla="*/ 385669 w 767122"/>
              <a:gd name="connsiteY3" fmla="*/ 41005 h 366044"/>
              <a:gd name="connsiteX4" fmla="*/ 201128 w 767122"/>
              <a:gd name="connsiteY4" fmla="*/ 282036 h 366044"/>
              <a:gd name="connsiteX5" fmla="*/ 0 w 767122"/>
              <a:gd name="connsiteY5" fmla="*/ 243334 h 366044"/>
              <a:gd name="connsiteX0" fmla="*/ 826678 w 826678"/>
              <a:gd name="connsiteY0" fmla="*/ 4 h 454786"/>
              <a:gd name="connsiteX1" fmla="*/ 720194 w 826678"/>
              <a:gd name="connsiteY1" fmla="*/ 249515 h 454786"/>
              <a:gd name="connsiteX2" fmla="*/ 448244 w 826678"/>
              <a:gd name="connsiteY2" fmla="*/ 364692 h 454786"/>
              <a:gd name="connsiteX3" fmla="*/ 445225 w 826678"/>
              <a:gd name="connsiteY3" fmla="*/ 41005 h 454786"/>
              <a:gd name="connsiteX4" fmla="*/ 260684 w 826678"/>
              <a:gd name="connsiteY4" fmla="*/ 282036 h 454786"/>
              <a:gd name="connsiteX5" fmla="*/ 6731 w 826678"/>
              <a:gd name="connsiteY5" fmla="*/ 454571 h 454786"/>
              <a:gd name="connsiteX6" fmla="*/ 59556 w 826678"/>
              <a:gd name="connsiteY6" fmla="*/ 243334 h 454786"/>
              <a:gd name="connsiteX0" fmla="*/ 824846 w 824846"/>
              <a:gd name="connsiteY0" fmla="*/ 4 h 454786"/>
              <a:gd name="connsiteX1" fmla="*/ 718362 w 824846"/>
              <a:gd name="connsiteY1" fmla="*/ 249515 h 454786"/>
              <a:gd name="connsiteX2" fmla="*/ 446412 w 824846"/>
              <a:gd name="connsiteY2" fmla="*/ 364692 h 454786"/>
              <a:gd name="connsiteX3" fmla="*/ 443393 w 824846"/>
              <a:gd name="connsiteY3" fmla="*/ 41005 h 454786"/>
              <a:gd name="connsiteX4" fmla="*/ 258852 w 824846"/>
              <a:gd name="connsiteY4" fmla="*/ 282036 h 454786"/>
              <a:gd name="connsiteX5" fmla="*/ 4899 w 824846"/>
              <a:gd name="connsiteY5" fmla="*/ 454571 h 454786"/>
              <a:gd name="connsiteX6" fmla="*/ 104398 w 824846"/>
              <a:gd name="connsiteY6" fmla="*/ 52272 h 454786"/>
              <a:gd name="connsiteX0" fmla="*/ 891371 w 891371"/>
              <a:gd name="connsiteY0" fmla="*/ 4 h 454786"/>
              <a:gd name="connsiteX1" fmla="*/ 784887 w 891371"/>
              <a:gd name="connsiteY1" fmla="*/ 249515 h 454786"/>
              <a:gd name="connsiteX2" fmla="*/ 512937 w 891371"/>
              <a:gd name="connsiteY2" fmla="*/ 364692 h 454786"/>
              <a:gd name="connsiteX3" fmla="*/ 509918 w 891371"/>
              <a:gd name="connsiteY3" fmla="*/ 41005 h 454786"/>
              <a:gd name="connsiteX4" fmla="*/ 325377 w 891371"/>
              <a:gd name="connsiteY4" fmla="*/ 282036 h 454786"/>
              <a:gd name="connsiteX5" fmla="*/ 71424 w 891371"/>
              <a:gd name="connsiteY5" fmla="*/ 454571 h 454786"/>
              <a:gd name="connsiteX6" fmla="*/ 3355 w 891371"/>
              <a:gd name="connsiteY6" fmla="*/ 267031 h 454786"/>
              <a:gd name="connsiteX7" fmla="*/ 170923 w 891371"/>
              <a:gd name="connsiteY7" fmla="*/ 52272 h 454786"/>
              <a:gd name="connsiteX0" fmla="*/ 891371 w 891371"/>
              <a:gd name="connsiteY0" fmla="*/ 4 h 461764"/>
              <a:gd name="connsiteX1" fmla="*/ 784887 w 891371"/>
              <a:gd name="connsiteY1" fmla="*/ 249515 h 461764"/>
              <a:gd name="connsiteX2" fmla="*/ 512937 w 891371"/>
              <a:gd name="connsiteY2" fmla="*/ 364692 h 461764"/>
              <a:gd name="connsiteX3" fmla="*/ 509918 w 891371"/>
              <a:gd name="connsiteY3" fmla="*/ 41005 h 461764"/>
              <a:gd name="connsiteX4" fmla="*/ 325377 w 891371"/>
              <a:gd name="connsiteY4" fmla="*/ 282036 h 461764"/>
              <a:gd name="connsiteX5" fmla="*/ 188677 w 891371"/>
              <a:gd name="connsiteY5" fmla="*/ 424185 h 461764"/>
              <a:gd name="connsiteX6" fmla="*/ 71424 w 891371"/>
              <a:gd name="connsiteY6" fmla="*/ 454571 h 461764"/>
              <a:gd name="connsiteX7" fmla="*/ 3355 w 891371"/>
              <a:gd name="connsiteY7" fmla="*/ 267031 h 461764"/>
              <a:gd name="connsiteX8" fmla="*/ 170923 w 891371"/>
              <a:gd name="connsiteY8" fmla="*/ 52272 h 461764"/>
              <a:gd name="connsiteX0" fmla="*/ 891371 w 891371"/>
              <a:gd name="connsiteY0" fmla="*/ 4 h 486584"/>
              <a:gd name="connsiteX1" fmla="*/ 784887 w 891371"/>
              <a:gd name="connsiteY1" fmla="*/ 249515 h 486584"/>
              <a:gd name="connsiteX2" fmla="*/ 512937 w 891371"/>
              <a:gd name="connsiteY2" fmla="*/ 364692 h 486584"/>
              <a:gd name="connsiteX3" fmla="*/ 406993 w 891371"/>
              <a:gd name="connsiteY3" fmla="*/ 480655 h 486584"/>
              <a:gd name="connsiteX4" fmla="*/ 325377 w 891371"/>
              <a:gd name="connsiteY4" fmla="*/ 282036 h 486584"/>
              <a:gd name="connsiteX5" fmla="*/ 188677 w 891371"/>
              <a:gd name="connsiteY5" fmla="*/ 424185 h 486584"/>
              <a:gd name="connsiteX6" fmla="*/ 71424 w 891371"/>
              <a:gd name="connsiteY6" fmla="*/ 454571 h 486584"/>
              <a:gd name="connsiteX7" fmla="*/ 3355 w 891371"/>
              <a:gd name="connsiteY7" fmla="*/ 267031 h 486584"/>
              <a:gd name="connsiteX8" fmla="*/ 170923 w 891371"/>
              <a:gd name="connsiteY8" fmla="*/ 52272 h 486584"/>
              <a:gd name="connsiteX0" fmla="*/ 891371 w 891371"/>
              <a:gd name="connsiteY0" fmla="*/ 4 h 486584"/>
              <a:gd name="connsiteX1" fmla="*/ 784887 w 891371"/>
              <a:gd name="connsiteY1" fmla="*/ 249515 h 486584"/>
              <a:gd name="connsiteX2" fmla="*/ 512937 w 891371"/>
              <a:gd name="connsiteY2" fmla="*/ 364692 h 486584"/>
              <a:gd name="connsiteX3" fmla="*/ 406993 w 891371"/>
              <a:gd name="connsiteY3" fmla="*/ 480655 h 486584"/>
              <a:gd name="connsiteX4" fmla="*/ 188677 w 891371"/>
              <a:gd name="connsiteY4" fmla="*/ 424185 h 486584"/>
              <a:gd name="connsiteX5" fmla="*/ 71424 w 891371"/>
              <a:gd name="connsiteY5" fmla="*/ 454571 h 486584"/>
              <a:gd name="connsiteX6" fmla="*/ 3355 w 891371"/>
              <a:gd name="connsiteY6" fmla="*/ 267031 h 486584"/>
              <a:gd name="connsiteX7" fmla="*/ 170923 w 891371"/>
              <a:gd name="connsiteY7" fmla="*/ 52272 h 486584"/>
              <a:gd name="connsiteX0" fmla="*/ 891371 w 891371"/>
              <a:gd name="connsiteY0" fmla="*/ 4 h 585393"/>
              <a:gd name="connsiteX1" fmla="*/ 784887 w 891371"/>
              <a:gd name="connsiteY1" fmla="*/ 249515 h 585393"/>
              <a:gd name="connsiteX2" fmla="*/ 512937 w 891371"/>
              <a:gd name="connsiteY2" fmla="*/ 364692 h 585393"/>
              <a:gd name="connsiteX3" fmla="*/ 303312 w 891371"/>
              <a:gd name="connsiteY3" fmla="*/ 581148 h 585393"/>
              <a:gd name="connsiteX4" fmla="*/ 188677 w 891371"/>
              <a:gd name="connsiteY4" fmla="*/ 424185 h 585393"/>
              <a:gd name="connsiteX5" fmla="*/ 71424 w 891371"/>
              <a:gd name="connsiteY5" fmla="*/ 454571 h 585393"/>
              <a:gd name="connsiteX6" fmla="*/ 3355 w 891371"/>
              <a:gd name="connsiteY6" fmla="*/ 267031 h 585393"/>
              <a:gd name="connsiteX7" fmla="*/ 170923 w 891371"/>
              <a:gd name="connsiteY7" fmla="*/ 52272 h 58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371" h="585393">
                <a:moveTo>
                  <a:pt x="891371" y="4"/>
                </a:moveTo>
                <a:cubicBezTo>
                  <a:pt x="868819" y="-1013"/>
                  <a:pt x="836119" y="255225"/>
                  <a:pt x="784887" y="249515"/>
                </a:cubicBezTo>
                <a:cubicBezTo>
                  <a:pt x="733655" y="243805"/>
                  <a:pt x="565290" y="381033"/>
                  <a:pt x="512937" y="364692"/>
                </a:cubicBezTo>
                <a:cubicBezTo>
                  <a:pt x="499010" y="298658"/>
                  <a:pt x="339889" y="626040"/>
                  <a:pt x="303312" y="581148"/>
                </a:cubicBezTo>
                <a:cubicBezTo>
                  <a:pt x="249269" y="591063"/>
                  <a:pt x="244605" y="428532"/>
                  <a:pt x="188677" y="424185"/>
                </a:cubicBezTo>
                <a:cubicBezTo>
                  <a:pt x="146351" y="452941"/>
                  <a:pt x="102865" y="473223"/>
                  <a:pt x="71424" y="454571"/>
                </a:cubicBezTo>
                <a:cubicBezTo>
                  <a:pt x="35173" y="455262"/>
                  <a:pt x="-13228" y="334081"/>
                  <a:pt x="3355" y="267031"/>
                </a:cubicBezTo>
                <a:cubicBezTo>
                  <a:pt x="19938" y="199981"/>
                  <a:pt x="160415" y="91257"/>
                  <a:pt x="170923" y="52272"/>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18" name="Textfeld 17">
            <a:extLst>
              <a:ext uri="{FF2B5EF4-FFF2-40B4-BE49-F238E27FC236}">
                <a16:creationId xmlns:a16="http://schemas.microsoft.com/office/drawing/2014/main" id="{E7F19B02-D37B-4D65-B05E-CA40A44544A4}"/>
              </a:ext>
            </a:extLst>
          </p:cNvPr>
          <p:cNvSpPr txBox="1"/>
          <p:nvPr/>
        </p:nvSpPr>
        <p:spPr>
          <a:xfrm>
            <a:off x="4321398" y="257882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Ephesus</a:t>
            </a:r>
          </a:p>
        </p:txBody>
      </p:sp>
      <p:sp>
        <p:nvSpPr>
          <p:cNvPr id="20" name="Textfeld 19">
            <a:extLst>
              <a:ext uri="{FF2B5EF4-FFF2-40B4-BE49-F238E27FC236}">
                <a16:creationId xmlns:a16="http://schemas.microsoft.com/office/drawing/2014/main" id="{3EB80BF3-ABFC-4B75-9376-72DEF7307FBB}"/>
              </a:ext>
            </a:extLst>
          </p:cNvPr>
          <p:cNvSpPr txBox="1"/>
          <p:nvPr/>
        </p:nvSpPr>
        <p:spPr>
          <a:xfrm>
            <a:off x="6615616" y="5748328"/>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Cäsarea</a:t>
            </a:r>
            <a:r>
              <a:rPr lang="de-DE" dirty="0">
                <a:effectLst>
                  <a:glow rad="101600">
                    <a:schemeClr val="bg1">
                      <a:alpha val="60000"/>
                    </a:schemeClr>
                  </a:glow>
                </a:effectLst>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22" name="Textfeld 21">
            <a:extLst>
              <a:ext uri="{FF2B5EF4-FFF2-40B4-BE49-F238E27FC236}">
                <a16:creationId xmlns:a16="http://schemas.microsoft.com/office/drawing/2014/main" id="{8A32A5A4-67F6-4244-A89A-F97AD6A65252}"/>
              </a:ext>
            </a:extLst>
          </p:cNvPr>
          <p:cNvSpPr txBox="1"/>
          <p:nvPr/>
        </p:nvSpPr>
        <p:spPr>
          <a:xfrm>
            <a:off x="7640210" y="588880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Jerusalem</a:t>
            </a:r>
          </a:p>
        </p:txBody>
      </p:sp>
      <p:sp>
        <p:nvSpPr>
          <p:cNvPr id="23" name="Textfeld 22">
            <a:extLst>
              <a:ext uri="{FF2B5EF4-FFF2-40B4-BE49-F238E27FC236}">
                <a16:creationId xmlns:a16="http://schemas.microsoft.com/office/drawing/2014/main" id="{345ECD9D-920E-4061-A8FA-6A23673301A0}"/>
              </a:ext>
            </a:extLst>
          </p:cNvPr>
          <p:cNvSpPr txBox="1"/>
          <p:nvPr/>
        </p:nvSpPr>
        <p:spPr>
          <a:xfrm>
            <a:off x="2566743" y="243987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Athen</a:t>
            </a:r>
          </a:p>
        </p:txBody>
      </p:sp>
      <p:sp>
        <p:nvSpPr>
          <p:cNvPr id="24" name="Textfeld 23">
            <a:extLst>
              <a:ext uri="{FF2B5EF4-FFF2-40B4-BE49-F238E27FC236}">
                <a16:creationId xmlns:a16="http://schemas.microsoft.com/office/drawing/2014/main" id="{31D14E5C-3D2E-438E-921B-3700F67BAF64}"/>
              </a:ext>
            </a:extLst>
          </p:cNvPr>
          <p:cNvSpPr txBox="1"/>
          <p:nvPr/>
        </p:nvSpPr>
        <p:spPr>
          <a:xfrm>
            <a:off x="1326176" y="1425797"/>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Beröa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5" name="Textfeld 24">
            <a:extLst>
              <a:ext uri="{FF2B5EF4-FFF2-40B4-BE49-F238E27FC236}">
                <a16:creationId xmlns:a16="http://schemas.microsoft.com/office/drawing/2014/main" id="{1787D4FC-3084-4C57-982C-44E49A8A1B2F}"/>
              </a:ext>
            </a:extLst>
          </p:cNvPr>
          <p:cNvSpPr txBox="1"/>
          <p:nvPr/>
        </p:nvSpPr>
        <p:spPr>
          <a:xfrm>
            <a:off x="5786900" y="2839980"/>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Lystra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 name="Freihandform: Form 1">
            <a:extLst>
              <a:ext uri="{FF2B5EF4-FFF2-40B4-BE49-F238E27FC236}">
                <a16:creationId xmlns:a16="http://schemas.microsoft.com/office/drawing/2014/main" id="{5BA804B7-C5CB-418E-8672-A4F281B5ED0F}"/>
              </a:ext>
            </a:extLst>
          </p:cNvPr>
          <p:cNvSpPr/>
          <p:nvPr/>
        </p:nvSpPr>
        <p:spPr>
          <a:xfrm>
            <a:off x="7855885" y="3670946"/>
            <a:ext cx="646861" cy="2364507"/>
          </a:xfrm>
          <a:custGeom>
            <a:avLst/>
            <a:gdLst>
              <a:gd name="connsiteX0" fmla="*/ 0 w 646861"/>
              <a:gd name="connsiteY0" fmla="*/ 2169042 h 2169042"/>
              <a:gd name="connsiteX1" fmla="*/ 606056 w 646861"/>
              <a:gd name="connsiteY1" fmla="*/ 563526 h 2169042"/>
              <a:gd name="connsiteX2" fmla="*/ 542260 w 646861"/>
              <a:gd name="connsiteY2" fmla="*/ 0 h 2169042"/>
            </a:gdLst>
            <a:ahLst/>
            <a:cxnLst>
              <a:cxn ang="0">
                <a:pos x="connsiteX0" y="connsiteY0"/>
              </a:cxn>
              <a:cxn ang="0">
                <a:pos x="connsiteX1" y="connsiteY1"/>
              </a:cxn>
              <a:cxn ang="0">
                <a:pos x="connsiteX2" y="connsiteY2"/>
              </a:cxn>
            </a:cxnLst>
            <a:rect l="l" t="t" r="r" b="b"/>
            <a:pathLst>
              <a:path w="646861" h="2169042">
                <a:moveTo>
                  <a:pt x="0" y="2169042"/>
                </a:moveTo>
                <a:cubicBezTo>
                  <a:pt x="257839" y="1547037"/>
                  <a:pt x="515679" y="925033"/>
                  <a:pt x="606056" y="563526"/>
                </a:cubicBezTo>
                <a:cubicBezTo>
                  <a:pt x="696433" y="202019"/>
                  <a:pt x="619346" y="101009"/>
                  <a:pt x="542260" y="0"/>
                </a:cubicBezTo>
              </a:path>
            </a:pathLst>
          </a:custGeom>
          <a:noFill/>
          <a:ln w="57150">
            <a:solidFill>
              <a:srgbClr val="C00000"/>
            </a:solidFill>
            <a:prstDash val="sysDash"/>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pic>
        <p:nvPicPr>
          <p:cNvPr id="9" name="Grafik 8" descr="Fahne">
            <a:extLst>
              <a:ext uri="{FF2B5EF4-FFF2-40B4-BE49-F238E27FC236}">
                <a16:creationId xmlns:a16="http://schemas.microsoft.com/office/drawing/2014/main" id="{8B357F03-55A7-4EF2-89C8-D74FC236F0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50833" y="3118540"/>
            <a:ext cx="491704" cy="491704"/>
          </a:xfrm>
          <a:prstGeom prst="rect">
            <a:avLst/>
          </a:prstGeom>
        </p:spPr>
      </p:pic>
      <p:sp>
        <p:nvSpPr>
          <p:cNvPr id="26" name="Freihandform: Form 25">
            <a:extLst>
              <a:ext uri="{FF2B5EF4-FFF2-40B4-BE49-F238E27FC236}">
                <a16:creationId xmlns:a16="http://schemas.microsoft.com/office/drawing/2014/main" id="{7A635FCE-2D01-4C55-AE28-1668359D8F9E}"/>
              </a:ext>
            </a:extLst>
          </p:cNvPr>
          <p:cNvSpPr/>
          <p:nvPr/>
        </p:nvSpPr>
        <p:spPr>
          <a:xfrm rot="20903691">
            <a:off x="7074824" y="3313113"/>
            <a:ext cx="661636" cy="4984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7" name="Freihandform: Form 26">
            <a:extLst>
              <a:ext uri="{FF2B5EF4-FFF2-40B4-BE49-F238E27FC236}">
                <a16:creationId xmlns:a16="http://schemas.microsoft.com/office/drawing/2014/main" id="{126AA24D-630A-4144-AF69-B6B411132BDA}"/>
              </a:ext>
            </a:extLst>
          </p:cNvPr>
          <p:cNvSpPr/>
          <p:nvPr/>
        </p:nvSpPr>
        <p:spPr>
          <a:xfrm rot="3597002" flipV="1">
            <a:off x="6658132" y="3200971"/>
            <a:ext cx="298431" cy="5211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2" name="Freihandform: Form 31">
            <a:extLst>
              <a:ext uri="{FF2B5EF4-FFF2-40B4-BE49-F238E27FC236}">
                <a16:creationId xmlns:a16="http://schemas.microsoft.com/office/drawing/2014/main" id="{E0EF8171-740C-4060-B55D-FB49CD51DBF6}"/>
              </a:ext>
            </a:extLst>
          </p:cNvPr>
          <p:cNvSpPr/>
          <p:nvPr/>
        </p:nvSpPr>
        <p:spPr>
          <a:xfrm rot="2544712" flipV="1">
            <a:off x="2958793" y="914336"/>
            <a:ext cx="144000" cy="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8" name="Freihandform: Form 27">
            <a:extLst>
              <a:ext uri="{FF2B5EF4-FFF2-40B4-BE49-F238E27FC236}">
                <a16:creationId xmlns:a16="http://schemas.microsoft.com/office/drawing/2014/main" id="{C5EA8908-D140-451A-8D8D-C892844E7F33}"/>
              </a:ext>
            </a:extLst>
          </p:cNvPr>
          <p:cNvSpPr/>
          <p:nvPr/>
        </p:nvSpPr>
        <p:spPr>
          <a:xfrm rot="6700286" flipV="1">
            <a:off x="6653835" y="2853126"/>
            <a:ext cx="144000" cy="3600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0 w 359980"/>
              <a:gd name="connsiteY1" fmla="*/ 0 h 78947"/>
              <a:gd name="connsiteX0" fmla="*/ 359980 w 359980"/>
              <a:gd name="connsiteY0" fmla="*/ 78947 h 78947"/>
              <a:gd name="connsiteX1" fmla="*/ 244062 w 359980"/>
              <a:gd name="connsiteY1" fmla="*/ 49707 h 78947"/>
              <a:gd name="connsiteX2" fmla="*/ 0 w 359980"/>
              <a:gd name="connsiteY2" fmla="*/ 0 h 78947"/>
            </a:gdLst>
            <a:ahLst/>
            <a:cxnLst>
              <a:cxn ang="0">
                <a:pos x="connsiteX0" y="connsiteY0"/>
              </a:cxn>
              <a:cxn ang="0">
                <a:pos x="connsiteX1" y="connsiteY1"/>
              </a:cxn>
              <a:cxn ang="0">
                <a:pos x="connsiteX2" y="connsiteY2"/>
              </a:cxn>
            </a:cxnLst>
            <a:rect l="l" t="t" r="r" b="b"/>
            <a:pathLst>
              <a:path w="359980" h="78947">
                <a:moveTo>
                  <a:pt x="359980" y="78947"/>
                </a:moveTo>
                <a:cubicBezTo>
                  <a:pt x="304603" y="72028"/>
                  <a:pt x="299439" y="56626"/>
                  <a:pt x="244062" y="49707"/>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9" name="Freihandform: Form 28">
            <a:extLst>
              <a:ext uri="{FF2B5EF4-FFF2-40B4-BE49-F238E27FC236}">
                <a16:creationId xmlns:a16="http://schemas.microsoft.com/office/drawing/2014/main" id="{F5B9DB6E-A2D1-474D-93B2-239C8AF523AC}"/>
              </a:ext>
            </a:extLst>
          </p:cNvPr>
          <p:cNvSpPr/>
          <p:nvPr/>
        </p:nvSpPr>
        <p:spPr>
          <a:xfrm rot="2544712" flipV="1">
            <a:off x="6441212" y="2638379"/>
            <a:ext cx="234932" cy="45719"/>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1" name="Freihandform: Form 30">
            <a:extLst>
              <a:ext uri="{FF2B5EF4-FFF2-40B4-BE49-F238E27FC236}">
                <a16:creationId xmlns:a16="http://schemas.microsoft.com/office/drawing/2014/main" id="{577B5775-6C26-466B-8305-B14CA90C26EC}"/>
              </a:ext>
            </a:extLst>
          </p:cNvPr>
          <p:cNvSpPr/>
          <p:nvPr/>
        </p:nvSpPr>
        <p:spPr>
          <a:xfrm rot="3597002" flipV="1">
            <a:off x="3205893" y="1142379"/>
            <a:ext cx="805783" cy="39955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9325"/>
              <a:gd name="connsiteX1" fmla="*/ 177857 w 359980"/>
              <a:gd name="connsiteY1" fmla="*/ 75188 h 79325"/>
              <a:gd name="connsiteX2" fmla="*/ 0 w 359980"/>
              <a:gd name="connsiteY2" fmla="*/ 0 h 79325"/>
            </a:gdLst>
            <a:ahLst/>
            <a:cxnLst>
              <a:cxn ang="0">
                <a:pos x="connsiteX0" y="connsiteY0"/>
              </a:cxn>
              <a:cxn ang="0">
                <a:pos x="connsiteX1" y="connsiteY1"/>
              </a:cxn>
              <a:cxn ang="0">
                <a:pos x="connsiteX2" y="connsiteY2"/>
              </a:cxn>
            </a:cxnLst>
            <a:rect l="l" t="t" r="r" b="b"/>
            <a:pathLst>
              <a:path w="359980" h="79325">
                <a:moveTo>
                  <a:pt x="359980" y="78947"/>
                </a:moveTo>
                <a:cubicBezTo>
                  <a:pt x="308218" y="66329"/>
                  <a:pt x="229619" y="87806"/>
                  <a:pt x="177857" y="75188"/>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15" name="Textfeld 14">
            <a:extLst>
              <a:ext uri="{FF2B5EF4-FFF2-40B4-BE49-F238E27FC236}">
                <a16:creationId xmlns:a16="http://schemas.microsoft.com/office/drawing/2014/main" id="{49ABBB26-CCCA-444B-8040-ADD131B6406C}"/>
              </a:ext>
            </a:extLst>
          </p:cNvPr>
          <p:cNvSpPr txBox="1"/>
          <p:nvPr/>
        </p:nvSpPr>
        <p:spPr>
          <a:xfrm>
            <a:off x="1855537" y="64019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Philippi</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33" name="Freihandform: Form 32">
            <a:extLst>
              <a:ext uri="{FF2B5EF4-FFF2-40B4-BE49-F238E27FC236}">
                <a16:creationId xmlns:a16="http://schemas.microsoft.com/office/drawing/2014/main" id="{55BDB11A-23E2-48D6-9CC1-A5B6663248BE}"/>
              </a:ext>
            </a:extLst>
          </p:cNvPr>
          <p:cNvSpPr/>
          <p:nvPr/>
        </p:nvSpPr>
        <p:spPr>
          <a:xfrm rot="20187343" flipV="1">
            <a:off x="2580159" y="944917"/>
            <a:ext cx="302406" cy="212802"/>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4" name="Freihandform: Form 33">
            <a:extLst>
              <a:ext uri="{FF2B5EF4-FFF2-40B4-BE49-F238E27FC236}">
                <a16:creationId xmlns:a16="http://schemas.microsoft.com/office/drawing/2014/main" id="{8E171C1A-E7EC-416E-B8F1-504811FCD62E}"/>
              </a:ext>
            </a:extLst>
          </p:cNvPr>
          <p:cNvSpPr/>
          <p:nvPr/>
        </p:nvSpPr>
        <p:spPr>
          <a:xfrm rot="6254790" flipH="1" flipV="1">
            <a:off x="2146672" y="1320463"/>
            <a:ext cx="323804" cy="149466"/>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230841 w 359980"/>
              <a:gd name="connsiteY1" fmla="*/ 49130 h 78947"/>
              <a:gd name="connsiteX2" fmla="*/ 0 w 359980"/>
              <a:gd name="connsiteY2" fmla="*/ 0 h 78947"/>
              <a:gd name="connsiteX0" fmla="*/ 411266 w 411265"/>
              <a:gd name="connsiteY0" fmla="*/ 74500 h 74500"/>
              <a:gd name="connsiteX1" fmla="*/ 230841 w 411265"/>
              <a:gd name="connsiteY1" fmla="*/ 49130 h 74500"/>
              <a:gd name="connsiteX2" fmla="*/ 0 w 411265"/>
              <a:gd name="connsiteY2" fmla="*/ 0 h 74500"/>
              <a:gd name="connsiteX0" fmla="*/ 374462 w 374462"/>
              <a:gd name="connsiteY0" fmla="*/ 61712 h 61712"/>
              <a:gd name="connsiteX1" fmla="*/ 194037 w 374462"/>
              <a:gd name="connsiteY1" fmla="*/ 36342 h 61712"/>
              <a:gd name="connsiteX2" fmla="*/ 0 w 374462"/>
              <a:gd name="connsiteY2" fmla="*/ 0 h 61712"/>
              <a:gd name="connsiteX0" fmla="*/ 385452 w 385452"/>
              <a:gd name="connsiteY0" fmla="*/ 60759 h 60759"/>
              <a:gd name="connsiteX1" fmla="*/ 194037 w 385452"/>
              <a:gd name="connsiteY1" fmla="*/ 36342 h 60759"/>
              <a:gd name="connsiteX2" fmla="*/ 0 w 385452"/>
              <a:gd name="connsiteY2" fmla="*/ 0 h 60759"/>
            </a:gdLst>
            <a:ahLst/>
            <a:cxnLst>
              <a:cxn ang="0">
                <a:pos x="connsiteX0" y="connsiteY0"/>
              </a:cxn>
              <a:cxn ang="0">
                <a:pos x="connsiteX1" y="connsiteY1"/>
              </a:cxn>
              <a:cxn ang="0">
                <a:pos x="connsiteX2" y="connsiteY2"/>
              </a:cxn>
            </a:cxnLst>
            <a:rect l="l" t="t" r="r" b="b"/>
            <a:pathLst>
              <a:path w="385452" h="60759">
                <a:moveTo>
                  <a:pt x="385452" y="60759"/>
                </a:moveTo>
                <a:cubicBezTo>
                  <a:pt x="333690" y="48141"/>
                  <a:pt x="245799" y="48960"/>
                  <a:pt x="194037" y="36342"/>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8" name="Freihandform: Form 37">
            <a:extLst>
              <a:ext uri="{FF2B5EF4-FFF2-40B4-BE49-F238E27FC236}">
                <a16:creationId xmlns:a16="http://schemas.microsoft.com/office/drawing/2014/main" id="{A1A4F4F5-BC9A-45F4-8581-31290593436D}"/>
              </a:ext>
            </a:extLst>
          </p:cNvPr>
          <p:cNvSpPr/>
          <p:nvPr/>
        </p:nvSpPr>
        <p:spPr>
          <a:xfrm rot="6254790" flipH="1" flipV="1">
            <a:off x="2560103" y="2685344"/>
            <a:ext cx="106627" cy="103284"/>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230841 w 359980"/>
              <a:gd name="connsiteY1" fmla="*/ 49130 h 78947"/>
              <a:gd name="connsiteX2" fmla="*/ 0 w 359980"/>
              <a:gd name="connsiteY2" fmla="*/ 0 h 78947"/>
              <a:gd name="connsiteX0" fmla="*/ 411266 w 411265"/>
              <a:gd name="connsiteY0" fmla="*/ 74500 h 74500"/>
              <a:gd name="connsiteX1" fmla="*/ 230841 w 411265"/>
              <a:gd name="connsiteY1" fmla="*/ 49130 h 74500"/>
              <a:gd name="connsiteX2" fmla="*/ 0 w 411265"/>
              <a:gd name="connsiteY2" fmla="*/ 0 h 74500"/>
              <a:gd name="connsiteX0" fmla="*/ 374462 w 374462"/>
              <a:gd name="connsiteY0" fmla="*/ 61712 h 61712"/>
              <a:gd name="connsiteX1" fmla="*/ 194037 w 374462"/>
              <a:gd name="connsiteY1" fmla="*/ 36342 h 61712"/>
              <a:gd name="connsiteX2" fmla="*/ 0 w 374462"/>
              <a:gd name="connsiteY2" fmla="*/ 0 h 61712"/>
              <a:gd name="connsiteX0" fmla="*/ 385452 w 385452"/>
              <a:gd name="connsiteY0" fmla="*/ 60759 h 60759"/>
              <a:gd name="connsiteX1" fmla="*/ 194037 w 385452"/>
              <a:gd name="connsiteY1" fmla="*/ 36342 h 60759"/>
              <a:gd name="connsiteX2" fmla="*/ 0 w 385452"/>
              <a:gd name="connsiteY2" fmla="*/ 0 h 60759"/>
            </a:gdLst>
            <a:ahLst/>
            <a:cxnLst>
              <a:cxn ang="0">
                <a:pos x="connsiteX0" y="connsiteY0"/>
              </a:cxn>
              <a:cxn ang="0">
                <a:pos x="connsiteX1" y="connsiteY1"/>
              </a:cxn>
              <a:cxn ang="0">
                <a:pos x="connsiteX2" y="connsiteY2"/>
              </a:cxn>
            </a:cxnLst>
            <a:rect l="l" t="t" r="r" b="b"/>
            <a:pathLst>
              <a:path w="385452" h="60759">
                <a:moveTo>
                  <a:pt x="385452" y="60759"/>
                </a:moveTo>
                <a:cubicBezTo>
                  <a:pt x="333690" y="48141"/>
                  <a:pt x="245799" y="48960"/>
                  <a:pt x="194037" y="36342"/>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9" name="Freihandform: Form 38">
            <a:extLst>
              <a:ext uri="{FF2B5EF4-FFF2-40B4-BE49-F238E27FC236}">
                <a16:creationId xmlns:a16="http://schemas.microsoft.com/office/drawing/2014/main" id="{97460FE9-DAE6-4213-B0B6-E8B6E01ACB52}"/>
              </a:ext>
            </a:extLst>
          </p:cNvPr>
          <p:cNvSpPr/>
          <p:nvPr/>
        </p:nvSpPr>
        <p:spPr>
          <a:xfrm rot="12418012">
            <a:off x="2570699" y="2351407"/>
            <a:ext cx="1667919" cy="114366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5335 h 224693"/>
              <a:gd name="connsiteX1" fmla="*/ 255067 w 542811"/>
              <a:gd name="connsiteY1" fmla="*/ 54672 h 224693"/>
              <a:gd name="connsiteX2" fmla="*/ 0 w 542811"/>
              <a:gd name="connsiteY2" fmla="*/ 224693 h 224693"/>
              <a:gd name="connsiteX0" fmla="*/ 542811 w 542811"/>
              <a:gd name="connsiteY0" fmla="*/ 17677 h 237035"/>
              <a:gd name="connsiteX1" fmla="*/ 255067 w 542811"/>
              <a:gd name="connsiteY1" fmla="*/ 67014 h 237035"/>
              <a:gd name="connsiteX2" fmla="*/ 0 w 542811"/>
              <a:gd name="connsiteY2" fmla="*/ 237035 h 237035"/>
              <a:gd name="connsiteX0" fmla="*/ 542811 w 542811"/>
              <a:gd name="connsiteY0" fmla="*/ 22677 h 242035"/>
              <a:gd name="connsiteX1" fmla="*/ 255067 w 542811"/>
              <a:gd name="connsiteY1" fmla="*/ 72014 h 242035"/>
              <a:gd name="connsiteX2" fmla="*/ 0 w 542811"/>
              <a:gd name="connsiteY2" fmla="*/ 242035 h 242035"/>
              <a:gd name="connsiteX0" fmla="*/ 550473 w 550473"/>
              <a:gd name="connsiteY0" fmla="*/ 9445 h 264606"/>
              <a:gd name="connsiteX1" fmla="*/ 255067 w 550473"/>
              <a:gd name="connsiteY1" fmla="*/ 94585 h 264606"/>
              <a:gd name="connsiteX2" fmla="*/ 0 w 550473"/>
              <a:gd name="connsiteY2" fmla="*/ 264606 h 264606"/>
              <a:gd name="connsiteX0" fmla="*/ 563325 w 563325"/>
              <a:gd name="connsiteY0" fmla="*/ 9598 h 276210"/>
              <a:gd name="connsiteX1" fmla="*/ 267919 w 563325"/>
              <a:gd name="connsiteY1" fmla="*/ 94738 h 276210"/>
              <a:gd name="connsiteX2" fmla="*/ 0 w 563325"/>
              <a:gd name="connsiteY2" fmla="*/ 276210 h 276210"/>
              <a:gd name="connsiteX0" fmla="*/ 563325 w 563325"/>
              <a:gd name="connsiteY0" fmla="*/ 7700 h 274312"/>
              <a:gd name="connsiteX1" fmla="*/ 267919 w 563325"/>
              <a:gd name="connsiteY1" fmla="*/ 92840 h 274312"/>
              <a:gd name="connsiteX2" fmla="*/ 0 w 563325"/>
              <a:gd name="connsiteY2" fmla="*/ 274312 h 274312"/>
              <a:gd name="connsiteX0" fmla="*/ 563325 w 563325"/>
              <a:gd name="connsiteY0" fmla="*/ 6966 h 273578"/>
              <a:gd name="connsiteX1" fmla="*/ 267919 w 563325"/>
              <a:gd name="connsiteY1" fmla="*/ 92106 h 273578"/>
              <a:gd name="connsiteX2" fmla="*/ 0 w 563325"/>
              <a:gd name="connsiteY2" fmla="*/ 273578 h 273578"/>
              <a:gd name="connsiteX0" fmla="*/ 560400 w 560400"/>
              <a:gd name="connsiteY0" fmla="*/ 10173 h 269454"/>
              <a:gd name="connsiteX1" fmla="*/ 267919 w 560400"/>
              <a:gd name="connsiteY1" fmla="*/ 87982 h 269454"/>
              <a:gd name="connsiteX2" fmla="*/ 0 w 560400"/>
              <a:gd name="connsiteY2" fmla="*/ 269454 h 269454"/>
              <a:gd name="connsiteX0" fmla="*/ 560400 w 560400"/>
              <a:gd name="connsiteY0" fmla="*/ 0 h 259281"/>
              <a:gd name="connsiteX1" fmla="*/ 267919 w 560400"/>
              <a:gd name="connsiteY1" fmla="*/ 77809 h 259281"/>
              <a:gd name="connsiteX2" fmla="*/ 0 w 560400"/>
              <a:gd name="connsiteY2" fmla="*/ 259281 h 259281"/>
              <a:gd name="connsiteX0" fmla="*/ 560400 w 560400"/>
              <a:gd name="connsiteY0" fmla="*/ 0 h 259281"/>
              <a:gd name="connsiteX1" fmla="*/ 267919 w 560400"/>
              <a:gd name="connsiteY1" fmla="*/ 77809 h 259281"/>
              <a:gd name="connsiteX2" fmla="*/ 0 w 560400"/>
              <a:gd name="connsiteY2" fmla="*/ 259281 h 259281"/>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7967 h 258326"/>
              <a:gd name="connsiteX1" fmla="*/ 430422 w 563465"/>
              <a:gd name="connsiteY1" fmla="*/ 3511 h 258326"/>
              <a:gd name="connsiteX2" fmla="*/ 267919 w 563465"/>
              <a:gd name="connsiteY2" fmla="*/ 76854 h 258326"/>
              <a:gd name="connsiteX3" fmla="*/ 0 w 563465"/>
              <a:gd name="connsiteY3" fmla="*/ 258326 h 258326"/>
              <a:gd name="connsiteX0" fmla="*/ 563465 w 563465"/>
              <a:gd name="connsiteY0" fmla="*/ 4456 h 254815"/>
              <a:gd name="connsiteX1" fmla="*/ 430422 w 563465"/>
              <a:gd name="connsiteY1" fmla="*/ 0 h 254815"/>
              <a:gd name="connsiteX2" fmla="*/ 267919 w 563465"/>
              <a:gd name="connsiteY2" fmla="*/ 73343 h 254815"/>
              <a:gd name="connsiteX3" fmla="*/ 0 w 563465"/>
              <a:gd name="connsiteY3" fmla="*/ 254815 h 254815"/>
              <a:gd name="connsiteX0" fmla="*/ 563465 w 563465"/>
              <a:gd name="connsiteY0" fmla="*/ 19743 h 270102"/>
              <a:gd name="connsiteX1" fmla="*/ 403393 w 563465"/>
              <a:gd name="connsiteY1" fmla="*/ 0 h 270102"/>
              <a:gd name="connsiteX2" fmla="*/ 267919 w 563465"/>
              <a:gd name="connsiteY2" fmla="*/ 88630 h 270102"/>
              <a:gd name="connsiteX3" fmla="*/ 0 w 563465"/>
              <a:gd name="connsiteY3" fmla="*/ 270102 h 270102"/>
              <a:gd name="connsiteX0" fmla="*/ 563465 w 563465"/>
              <a:gd name="connsiteY0" fmla="*/ 44338 h 294697"/>
              <a:gd name="connsiteX1" fmla="*/ 403393 w 563465"/>
              <a:gd name="connsiteY1" fmla="*/ 24595 h 294697"/>
              <a:gd name="connsiteX2" fmla="*/ 267919 w 563465"/>
              <a:gd name="connsiteY2" fmla="*/ 113225 h 294697"/>
              <a:gd name="connsiteX3" fmla="*/ 0 w 563465"/>
              <a:gd name="connsiteY3" fmla="*/ 294697 h 294697"/>
              <a:gd name="connsiteX0" fmla="*/ 585094 w 585094"/>
              <a:gd name="connsiteY0" fmla="*/ 18792 h 302595"/>
              <a:gd name="connsiteX1" fmla="*/ 403393 w 585094"/>
              <a:gd name="connsiteY1" fmla="*/ 32493 h 302595"/>
              <a:gd name="connsiteX2" fmla="*/ 267919 w 585094"/>
              <a:gd name="connsiteY2" fmla="*/ 121123 h 302595"/>
              <a:gd name="connsiteX3" fmla="*/ 0 w 585094"/>
              <a:gd name="connsiteY3" fmla="*/ 302595 h 302595"/>
              <a:gd name="connsiteX0" fmla="*/ 585094 w 585094"/>
              <a:gd name="connsiteY0" fmla="*/ 39754 h 323557"/>
              <a:gd name="connsiteX1" fmla="*/ 403393 w 585094"/>
              <a:gd name="connsiteY1" fmla="*/ 53455 h 323557"/>
              <a:gd name="connsiteX2" fmla="*/ 267919 w 585094"/>
              <a:gd name="connsiteY2" fmla="*/ 142085 h 323557"/>
              <a:gd name="connsiteX3" fmla="*/ 0 w 585094"/>
              <a:gd name="connsiteY3" fmla="*/ 323557 h 323557"/>
              <a:gd name="connsiteX0" fmla="*/ 585094 w 585094"/>
              <a:gd name="connsiteY0" fmla="*/ 36186 h 319989"/>
              <a:gd name="connsiteX1" fmla="*/ 403393 w 585094"/>
              <a:gd name="connsiteY1" fmla="*/ 49887 h 319989"/>
              <a:gd name="connsiteX2" fmla="*/ 267919 w 585094"/>
              <a:gd name="connsiteY2" fmla="*/ 138517 h 319989"/>
              <a:gd name="connsiteX3" fmla="*/ 0 w 585094"/>
              <a:gd name="connsiteY3" fmla="*/ 319989 h 319989"/>
              <a:gd name="connsiteX0" fmla="*/ 585094 w 585094"/>
              <a:gd name="connsiteY0" fmla="*/ 0 h 283803"/>
              <a:gd name="connsiteX1" fmla="*/ 267919 w 585094"/>
              <a:gd name="connsiteY1" fmla="*/ 102331 h 283803"/>
              <a:gd name="connsiteX2" fmla="*/ 0 w 585094"/>
              <a:gd name="connsiteY2" fmla="*/ 283803 h 283803"/>
              <a:gd name="connsiteX0" fmla="*/ 585094 w 585094"/>
              <a:gd name="connsiteY0" fmla="*/ 43487 h 327290"/>
              <a:gd name="connsiteX1" fmla="*/ 267919 w 585094"/>
              <a:gd name="connsiteY1" fmla="*/ 145818 h 327290"/>
              <a:gd name="connsiteX2" fmla="*/ 0 w 585094"/>
              <a:gd name="connsiteY2" fmla="*/ 327290 h 327290"/>
            </a:gdLst>
            <a:ahLst/>
            <a:cxnLst>
              <a:cxn ang="0">
                <a:pos x="connsiteX0" y="connsiteY0"/>
              </a:cxn>
              <a:cxn ang="0">
                <a:pos x="connsiteX1" y="connsiteY1"/>
              </a:cxn>
              <a:cxn ang="0">
                <a:pos x="connsiteX2" y="connsiteY2"/>
              </a:cxn>
            </a:cxnLst>
            <a:rect l="l" t="t" r="r" b="b"/>
            <a:pathLst>
              <a:path w="585094" h="327290">
                <a:moveTo>
                  <a:pt x="585094" y="43487"/>
                </a:moveTo>
                <a:cubicBezTo>
                  <a:pt x="420128" y="-81728"/>
                  <a:pt x="365435" y="98518"/>
                  <a:pt x="267919" y="145818"/>
                </a:cubicBezTo>
                <a:cubicBezTo>
                  <a:pt x="174008" y="187545"/>
                  <a:pt x="120955" y="293720"/>
                  <a:pt x="0" y="327290"/>
                </a:cubicBezTo>
              </a:path>
            </a:pathLst>
          </a:custGeom>
          <a:noFill/>
          <a:ln w="57150">
            <a:solidFill>
              <a:schemeClr val="accent1">
                <a:lumMod val="75000"/>
              </a:schemeClr>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40" name="Freihandform: Form 39">
            <a:extLst>
              <a:ext uri="{FF2B5EF4-FFF2-40B4-BE49-F238E27FC236}">
                <a16:creationId xmlns:a16="http://schemas.microsoft.com/office/drawing/2014/main" id="{22D08078-C9E0-4BCE-B1FB-F5A8DD0622A4}"/>
              </a:ext>
            </a:extLst>
          </p:cNvPr>
          <p:cNvSpPr/>
          <p:nvPr/>
        </p:nvSpPr>
        <p:spPr>
          <a:xfrm rot="16563980">
            <a:off x="4655182" y="2527132"/>
            <a:ext cx="2561358" cy="3611811"/>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5335 h 224693"/>
              <a:gd name="connsiteX1" fmla="*/ 255067 w 542811"/>
              <a:gd name="connsiteY1" fmla="*/ 54672 h 224693"/>
              <a:gd name="connsiteX2" fmla="*/ 0 w 542811"/>
              <a:gd name="connsiteY2" fmla="*/ 224693 h 224693"/>
              <a:gd name="connsiteX0" fmla="*/ 542811 w 542811"/>
              <a:gd name="connsiteY0" fmla="*/ 17677 h 237035"/>
              <a:gd name="connsiteX1" fmla="*/ 255067 w 542811"/>
              <a:gd name="connsiteY1" fmla="*/ 67014 h 237035"/>
              <a:gd name="connsiteX2" fmla="*/ 0 w 542811"/>
              <a:gd name="connsiteY2" fmla="*/ 237035 h 237035"/>
              <a:gd name="connsiteX0" fmla="*/ 542811 w 542811"/>
              <a:gd name="connsiteY0" fmla="*/ 22677 h 242035"/>
              <a:gd name="connsiteX1" fmla="*/ 255067 w 542811"/>
              <a:gd name="connsiteY1" fmla="*/ 72014 h 242035"/>
              <a:gd name="connsiteX2" fmla="*/ 0 w 542811"/>
              <a:gd name="connsiteY2" fmla="*/ 242035 h 242035"/>
              <a:gd name="connsiteX0" fmla="*/ 550473 w 550473"/>
              <a:gd name="connsiteY0" fmla="*/ 9445 h 264606"/>
              <a:gd name="connsiteX1" fmla="*/ 255067 w 550473"/>
              <a:gd name="connsiteY1" fmla="*/ 94585 h 264606"/>
              <a:gd name="connsiteX2" fmla="*/ 0 w 550473"/>
              <a:gd name="connsiteY2" fmla="*/ 264606 h 264606"/>
              <a:gd name="connsiteX0" fmla="*/ 563325 w 563325"/>
              <a:gd name="connsiteY0" fmla="*/ 9598 h 276210"/>
              <a:gd name="connsiteX1" fmla="*/ 267919 w 563325"/>
              <a:gd name="connsiteY1" fmla="*/ 94738 h 276210"/>
              <a:gd name="connsiteX2" fmla="*/ 0 w 563325"/>
              <a:gd name="connsiteY2" fmla="*/ 276210 h 276210"/>
              <a:gd name="connsiteX0" fmla="*/ 563325 w 563325"/>
              <a:gd name="connsiteY0" fmla="*/ 7700 h 274312"/>
              <a:gd name="connsiteX1" fmla="*/ 267919 w 563325"/>
              <a:gd name="connsiteY1" fmla="*/ 92840 h 274312"/>
              <a:gd name="connsiteX2" fmla="*/ 0 w 563325"/>
              <a:gd name="connsiteY2" fmla="*/ 274312 h 274312"/>
              <a:gd name="connsiteX0" fmla="*/ 563325 w 563325"/>
              <a:gd name="connsiteY0" fmla="*/ 6966 h 273578"/>
              <a:gd name="connsiteX1" fmla="*/ 267919 w 563325"/>
              <a:gd name="connsiteY1" fmla="*/ 92106 h 273578"/>
              <a:gd name="connsiteX2" fmla="*/ 0 w 563325"/>
              <a:gd name="connsiteY2" fmla="*/ 273578 h 273578"/>
              <a:gd name="connsiteX0" fmla="*/ 560400 w 560400"/>
              <a:gd name="connsiteY0" fmla="*/ 10173 h 269454"/>
              <a:gd name="connsiteX1" fmla="*/ 267919 w 560400"/>
              <a:gd name="connsiteY1" fmla="*/ 87982 h 269454"/>
              <a:gd name="connsiteX2" fmla="*/ 0 w 560400"/>
              <a:gd name="connsiteY2" fmla="*/ 269454 h 269454"/>
              <a:gd name="connsiteX0" fmla="*/ 560400 w 560400"/>
              <a:gd name="connsiteY0" fmla="*/ 0 h 259281"/>
              <a:gd name="connsiteX1" fmla="*/ 267919 w 560400"/>
              <a:gd name="connsiteY1" fmla="*/ 77809 h 259281"/>
              <a:gd name="connsiteX2" fmla="*/ 0 w 560400"/>
              <a:gd name="connsiteY2" fmla="*/ 259281 h 259281"/>
              <a:gd name="connsiteX0" fmla="*/ 560400 w 560400"/>
              <a:gd name="connsiteY0" fmla="*/ 0 h 259281"/>
              <a:gd name="connsiteX1" fmla="*/ 267919 w 560400"/>
              <a:gd name="connsiteY1" fmla="*/ 77809 h 259281"/>
              <a:gd name="connsiteX2" fmla="*/ 0 w 560400"/>
              <a:gd name="connsiteY2" fmla="*/ 259281 h 259281"/>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0 h 250359"/>
              <a:gd name="connsiteX1" fmla="*/ 267919 w 563465"/>
              <a:gd name="connsiteY1" fmla="*/ 68887 h 250359"/>
              <a:gd name="connsiteX2" fmla="*/ 0 w 563465"/>
              <a:gd name="connsiteY2" fmla="*/ 250359 h 250359"/>
              <a:gd name="connsiteX0" fmla="*/ 828523 w 828523"/>
              <a:gd name="connsiteY0" fmla="*/ 20032 h 1047193"/>
              <a:gd name="connsiteX1" fmla="*/ 532977 w 828523"/>
              <a:gd name="connsiteY1" fmla="*/ 88919 h 1047193"/>
              <a:gd name="connsiteX2" fmla="*/ 0 w 828523"/>
              <a:gd name="connsiteY2" fmla="*/ 1047193 h 1047193"/>
              <a:gd name="connsiteX0" fmla="*/ 856308 w 856308"/>
              <a:gd name="connsiteY0" fmla="*/ 9958 h 1055975"/>
              <a:gd name="connsiteX1" fmla="*/ 532977 w 856308"/>
              <a:gd name="connsiteY1" fmla="*/ 97701 h 1055975"/>
              <a:gd name="connsiteX2" fmla="*/ 0 w 856308"/>
              <a:gd name="connsiteY2" fmla="*/ 1055975 h 1055975"/>
              <a:gd name="connsiteX0" fmla="*/ 856308 w 856308"/>
              <a:gd name="connsiteY0" fmla="*/ 45183 h 1091200"/>
              <a:gd name="connsiteX1" fmla="*/ 532977 w 856308"/>
              <a:gd name="connsiteY1" fmla="*/ 132926 h 1091200"/>
              <a:gd name="connsiteX2" fmla="*/ 0 w 856308"/>
              <a:gd name="connsiteY2" fmla="*/ 1091200 h 1091200"/>
              <a:gd name="connsiteX0" fmla="*/ 898506 w 898506"/>
              <a:gd name="connsiteY0" fmla="*/ 61337 h 1067154"/>
              <a:gd name="connsiteX1" fmla="*/ 532977 w 898506"/>
              <a:gd name="connsiteY1" fmla="*/ 108880 h 1067154"/>
              <a:gd name="connsiteX2" fmla="*/ 0 w 898506"/>
              <a:gd name="connsiteY2" fmla="*/ 1067154 h 1067154"/>
              <a:gd name="connsiteX0" fmla="*/ 898506 w 898506"/>
              <a:gd name="connsiteY0" fmla="*/ 70631 h 1076448"/>
              <a:gd name="connsiteX1" fmla="*/ 532977 w 898506"/>
              <a:gd name="connsiteY1" fmla="*/ 118174 h 1076448"/>
              <a:gd name="connsiteX2" fmla="*/ 0 w 898506"/>
              <a:gd name="connsiteY2" fmla="*/ 1076448 h 1076448"/>
              <a:gd name="connsiteX0" fmla="*/ 898506 w 898506"/>
              <a:gd name="connsiteY0" fmla="*/ 64137 h 1069954"/>
              <a:gd name="connsiteX1" fmla="*/ 551355 w 898506"/>
              <a:gd name="connsiteY1" fmla="*/ 123792 h 1069954"/>
              <a:gd name="connsiteX2" fmla="*/ 0 w 898506"/>
              <a:gd name="connsiteY2" fmla="*/ 1069954 h 1069954"/>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45536 h 1051353"/>
              <a:gd name="connsiteX1" fmla="*/ 620781 w 898506"/>
              <a:gd name="connsiteY1" fmla="*/ 70201 h 1051353"/>
              <a:gd name="connsiteX2" fmla="*/ 338463 w 898506"/>
              <a:gd name="connsiteY2" fmla="*/ 614909 h 1051353"/>
              <a:gd name="connsiteX3" fmla="*/ 0 w 898506"/>
              <a:gd name="connsiteY3" fmla="*/ 1051353 h 1051353"/>
              <a:gd name="connsiteX0" fmla="*/ 898506 w 898506"/>
              <a:gd name="connsiteY0" fmla="*/ 27180 h 1032997"/>
              <a:gd name="connsiteX1" fmla="*/ 620781 w 898506"/>
              <a:gd name="connsiteY1" fmla="*/ 51845 h 1032997"/>
              <a:gd name="connsiteX2" fmla="*/ 682044 w 898506"/>
              <a:gd name="connsiteY2" fmla="*/ 224219 h 1032997"/>
              <a:gd name="connsiteX3" fmla="*/ 338463 w 898506"/>
              <a:gd name="connsiteY3" fmla="*/ 596553 h 1032997"/>
              <a:gd name="connsiteX4" fmla="*/ 0 w 898506"/>
              <a:gd name="connsiteY4" fmla="*/ 1032997 h 1032997"/>
              <a:gd name="connsiteX0" fmla="*/ 898506 w 898506"/>
              <a:gd name="connsiteY0" fmla="*/ 27795 h 1033612"/>
              <a:gd name="connsiteX1" fmla="*/ 703340 w 898506"/>
              <a:gd name="connsiteY1" fmla="*/ 50131 h 1033612"/>
              <a:gd name="connsiteX2" fmla="*/ 682044 w 898506"/>
              <a:gd name="connsiteY2" fmla="*/ 224834 h 1033612"/>
              <a:gd name="connsiteX3" fmla="*/ 338463 w 898506"/>
              <a:gd name="connsiteY3" fmla="*/ 597168 h 1033612"/>
              <a:gd name="connsiteX4" fmla="*/ 0 w 898506"/>
              <a:gd name="connsiteY4" fmla="*/ 1033612 h 103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06" h="1033612">
                <a:moveTo>
                  <a:pt x="898506" y="27795"/>
                </a:moveTo>
                <a:cubicBezTo>
                  <a:pt x="845987" y="-31327"/>
                  <a:pt x="739417" y="17291"/>
                  <a:pt x="703340" y="50131"/>
                </a:cubicBezTo>
                <a:cubicBezTo>
                  <a:pt x="667263" y="82971"/>
                  <a:pt x="729097" y="134049"/>
                  <a:pt x="682044" y="224834"/>
                </a:cubicBezTo>
                <a:cubicBezTo>
                  <a:pt x="634991" y="315619"/>
                  <a:pt x="418993" y="461624"/>
                  <a:pt x="338463" y="597168"/>
                </a:cubicBezTo>
                <a:cubicBezTo>
                  <a:pt x="328993" y="794315"/>
                  <a:pt x="50956" y="957689"/>
                  <a:pt x="0" y="1033612"/>
                </a:cubicBezTo>
              </a:path>
            </a:pathLst>
          </a:custGeom>
          <a:noFill/>
          <a:ln w="57150">
            <a:solidFill>
              <a:schemeClr val="accent1">
                <a:lumMod val="75000"/>
              </a:schemeClr>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4" name="Textfeld 3">
            <a:extLst>
              <a:ext uri="{FF2B5EF4-FFF2-40B4-BE49-F238E27FC236}">
                <a16:creationId xmlns:a16="http://schemas.microsoft.com/office/drawing/2014/main" id="{A532BD6F-0669-492D-A99E-F5B27C8E2384}"/>
              </a:ext>
            </a:extLst>
          </p:cNvPr>
          <p:cNvSpPr txBox="1"/>
          <p:nvPr/>
        </p:nvSpPr>
        <p:spPr>
          <a:xfrm rot="20830290">
            <a:off x="4902436" y="1436617"/>
            <a:ext cx="666464" cy="307777"/>
          </a:xfrm>
          <a:prstGeom prst="rect">
            <a:avLst/>
          </a:prstGeom>
          <a:noFill/>
        </p:spPr>
        <p:txBody>
          <a:bodyPr wrap="none" rtlCol="0">
            <a:spAutoFit/>
          </a:bodyPr>
          <a:lstStyle/>
          <a:p>
            <a:r>
              <a:rPr lang="de-DE" sz="1400" cap="small" dirty="0">
                <a:solidFill>
                  <a:schemeClr val="bg1">
                    <a:lumMod val="50000"/>
                  </a:schemeClr>
                </a:solidFill>
                <a:latin typeface="+mj-lt"/>
              </a:rPr>
              <a:t>Mysien</a:t>
            </a:r>
          </a:p>
        </p:txBody>
      </p:sp>
      <p:sp>
        <p:nvSpPr>
          <p:cNvPr id="42" name="Textfeld 41">
            <a:extLst>
              <a:ext uri="{FF2B5EF4-FFF2-40B4-BE49-F238E27FC236}">
                <a16:creationId xmlns:a16="http://schemas.microsoft.com/office/drawing/2014/main" id="{FEFF3D6A-B700-43B5-8C28-D61341747427}"/>
              </a:ext>
            </a:extLst>
          </p:cNvPr>
          <p:cNvSpPr txBox="1"/>
          <p:nvPr/>
        </p:nvSpPr>
        <p:spPr>
          <a:xfrm rot="20830290">
            <a:off x="5488850" y="1947363"/>
            <a:ext cx="814518" cy="307777"/>
          </a:xfrm>
          <a:prstGeom prst="rect">
            <a:avLst/>
          </a:prstGeom>
          <a:noFill/>
        </p:spPr>
        <p:txBody>
          <a:bodyPr wrap="none" rtlCol="0">
            <a:spAutoFit/>
          </a:bodyPr>
          <a:lstStyle/>
          <a:p>
            <a:r>
              <a:rPr lang="de-DE" sz="1400" cap="small" dirty="0">
                <a:solidFill>
                  <a:schemeClr val="bg1">
                    <a:lumMod val="50000"/>
                  </a:schemeClr>
                </a:solidFill>
                <a:latin typeface="+mj-lt"/>
              </a:rPr>
              <a:t>Phrygien</a:t>
            </a:r>
          </a:p>
        </p:txBody>
      </p:sp>
      <p:sp>
        <p:nvSpPr>
          <p:cNvPr id="43" name="Textfeld 42">
            <a:extLst>
              <a:ext uri="{FF2B5EF4-FFF2-40B4-BE49-F238E27FC236}">
                <a16:creationId xmlns:a16="http://schemas.microsoft.com/office/drawing/2014/main" id="{B56DFD3C-611E-48A6-8989-03A8F20154A9}"/>
              </a:ext>
            </a:extLst>
          </p:cNvPr>
          <p:cNvSpPr txBox="1"/>
          <p:nvPr/>
        </p:nvSpPr>
        <p:spPr>
          <a:xfrm rot="1097986">
            <a:off x="5500615" y="1091698"/>
            <a:ext cx="829073" cy="307777"/>
          </a:xfrm>
          <a:prstGeom prst="rect">
            <a:avLst/>
          </a:prstGeom>
          <a:noFill/>
        </p:spPr>
        <p:txBody>
          <a:bodyPr wrap="none" rtlCol="0">
            <a:spAutoFit/>
          </a:bodyPr>
          <a:lstStyle/>
          <a:p>
            <a:r>
              <a:rPr lang="de-DE" sz="1400" cap="small" dirty="0">
                <a:solidFill>
                  <a:schemeClr val="bg1">
                    <a:lumMod val="50000"/>
                  </a:schemeClr>
                </a:solidFill>
                <a:latin typeface="+mj-lt"/>
              </a:rPr>
              <a:t>Bithynien</a:t>
            </a:r>
          </a:p>
        </p:txBody>
      </p:sp>
      <p:sp>
        <p:nvSpPr>
          <p:cNvPr id="44" name="Textfeld 43">
            <a:extLst>
              <a:ext uri="{FF2B5EF4-FFF2-40B4-BE49-F238E27FC236}">
                <a16:creationId xmlns:a16="http://schemas.microsoft.com/office/drawing/2014/main" id="{EA999093-6D4E-4896-AC2F-60F71128EF86}"/>
              </a:ext>
            </a:extLst>
          </p:cNvPr>
          <p:cNvSpPr txBox="1"/>
          <p:nvPr/>
        </p:nvSpPr>
        <p:spPr>
          <a:xfrm rot="1097986">
            <a:off x="6382777" y="1578575"/>
            <a:ext cx="772969" cy="307777"/>
          </a:xfrm>
          <a:prstGeom prst="rect">
            <a:avLst/>
          </a:prstGeom>
          <a:noFill/>
        </p:spPr>
        <p:txBody>
          <a:bodyPr wrap="none" rtlCol="0">
            <a:spAutoFit/>
          </a:bodyPr>
          <a:lstStyle/>
          <a:p>
            <a:r>
              <a:rPr lang="de-DE" sz="1400" cap="small" dirty="0">
                <a:solidFill>
                  <a:schemeClr val="bg1">
                    <a:lumMod val="50000"/>
                  </a:schemeClr>
                </a:solidFill>
                <a:latin typeface="+mj-lt"/>
              </a:rPr>
              <a:t>Galatien</a:t>
            </a:r>
          </a:p>
        </p:txBody>
      </p:sp>
      <p:sp>
        <p:nvSpPr>
          <p:cNvPr id="45" name="Textfeld 44">
            <a:extLst>
              <a:ext uri="{FF2B5EF4-FFF2-40B4-BE49-F238E27FC236}">
                <a16:creationId xmlns:a16="http://schemas.microsoft.com/office/drawing/2014/main" id="{51D365EE-BE22-4F48-8DE0-CEDBF8CCC7BF}"/>
              </a:ext>
            </a:extLst>
          </p:cNvPr>
          <p:cNvSpPr txBox="1"/>
          <p:nvPr/>
        </p:nvSpPr>
        <p:spPr>
          <a:xfrm>
            <a:off x="2287434" y="378891"/>
            <a:ext cx="1024639" cy="307777"/>
          </a:xfrm>
          <a:prstGeom prst="rect">
            <a:avLst/>
          </a:prstGeom>
          <a:noFill/>
        </p:spPr>
        <p:txBody>
          <a:bodyPr wrap="none" rtlCol="0">
            <a:spAutoFit/>
          </a:bodyPr>
          <a:lstStyle/>
          <a:p>
            <a:r>
              <a:rPr lang="de-DE" sz="1400" cap="small" dirty="0">
                <a:solidFill>
                  <a:schemeClr val="bg1">
                    <a:lumMod val="50000"/>
                  </a:schemeClr>
                </a:solidFill>
                <a:latin typeface="+mj-lt"/>
              </a:rPr>
              <a:t>Mazedonien</a:t>
            </a:r>
          </a:p>
        </p:txBody>
      </p:sp>
      <p:sp>
        <p:nvSpPr>
          <p:cNvPr id="46" name="Textfeld 45">
            <a:extLst>
              <a:ext uri="{FF2B5EF4-FFF2-40B4-BE49-F238E27FC236}">
                <a16:creationId xmlns:a16="http://schemas.microsoft.com/office/drawing/2014/main" id="{4298AD6F-BE7E-4771-BBAA-E88352D453E4}"/>
              </a:ext>
            </a:extLst>
          </p:cNvPr>
          <p:cNvSpPr txBox="1"/>
          <p:nvPr/>
        </p:nvSpPr>
        <p:spPr>
          <a:xfrm rot="1097986">
            <a:off x="7859020" y="2165192"/>
            <a:ext cx="1026243" cy="307777"/>
          </a:xfrm>
          <a:prstGeom prst="rect">
            <a:avLst/>
          </a:prstGeom>
          <a:noFill/>
        </p:spPr>
        <p:txBody>
          <a:bodyPr wrap="none" rtlCol="0">
            <a:spAutoFit/>
          </a:bodyPr>
          <a:lstStyle/>
          <a:p>
            <a:r>
              <a:rPr lang="de-DE" sz="1400" cap="small" dirty="0" err="1">
                <a:solidFill>
                  <a:schemeClr val="bg1">
                    <a:lumMod val="50000"/>
                  </a:schemeClr>
                </a:solidFill>
                <a:latin typeface="+mj-lt"/>
              </a:rPr>
              <a:t>Kappadocien</a:t>
            </a:r>
            <a:endParaRPr lang="de-DE" sz="1400" cap="small" dirty="0">
              <a:solidFill>
                <a:schemeClr val="bg1">
                  <a:lumMod val="50000"/>
                </a:schemeClr>
              </a:solidFill>
              <a:latin typeface="+mj-lt"/>
            </a:endParaRPr>
          </a:p>
        </p:txBody>
      </p:sp>
      <p:sp>
        <p:nvSpPr>
          <p:cNvPr id="47" name="Textfeld 46">
            <a:extLst>
              <a:ext uri="{FF2B5EF4-FFF2-40B4-BE49-F238E27FC236}">
                <a16:creationId xmlns:a16="http://schemas.microsoft.com/office/drawing/2014/main" id="{5ACACE54-C943-4A02-8BA7-93ACB43BC0EB}"/>
              </a:ext>
            </a:extLst>
          </p:cNvPr>
          <p:cNvSpPr txBox="1"/>
          <p:nvPr/>
        </p:nvSpPr>
        <p:spPr>
          <a:xfrm>
            <a:off x="6982195" y="2895122"/>
            <a:ext cx="686406" cy="307777"/>
          </a:xfrm>
          <a:prstGeom prst="rect">
            <a:avLst/>
          </a:prstGeom>
          <a:noFill/>
        </p:spPr>
        <p:txBody>
          <a:bodyPr wrap="none" rtlCol="0">
            <a:spAutoFit/>
          </a:bodyPr>
          <a:lstStyle/>
          <a:p>
            <a:r>
              <a:rPr lang="de-DE" sz="1400" cap="small" dirty="0" err="1">
                <a:solidFill>
                  <a:schemeClr val="bg1">
                    <a:lumMod val="50000"/>
                  </a:schemeClr>
                </a:solidFill>
                <a:latin typeface="+mj-lt"/>
              </a:rPr>
              <a:t>Cilicien</a:t>
            </a:r>
            <a:endParaRPr lang="de-DE" sz="1400" cap="small" dirty="0">
              <a:solidFill>
                <a:schemeClr val="bg1">
                  <a:lumMod val="50000"/>
                </a:schemeClr>
              </a:solidFill>
              <a:latin typeface="+mj-lt"/>
            </a:endParaRPr>
          </a:p>
        </p:txBody>
      </p:sp>
      <p:sp>
        <p:nvSpPr>
          <p:cNvPr id="48" name="Textfeld 47">
            <a:extLst>
              <a:ext uri="{FF2B5EF4-FFF2-40B4-BE49-F238E27FC236}">
                <a16:creationId xmlns:a16="http://schemas.microsoft.com/office/drawing/2014/main" id="{771C34AD-0740-469F-86DB-7B76AF071393}"/>
              </a:ext>
            </a:extLst>
          </p:cNvPr>
          <p:cNvSpPr txBox="1"/>
          <p:nvPr/>
        </p:nvSpPr>
        <p:spPr>
          <a:xfrm rot="3769528">
            <a:off x="1640215" y="1998383"/>
            <a:ext cx="654346" cy="307777"/>
          </a:xfrm>
          <a:prstGeom prst="rect">
            <a:avLst/>
          </a:prstGeom>
          <a:noFill/>
        </p:spPr>
        <p:txBody>
          <a:bodyPr wrap="none" rtlCol="0">
            <a:spAutoFit/>
          </a:bodyPr>
          <a:lstStyle/>
          <a:p>
            <a:r>
              <a:rPr lang="de-DE" sz="1400" cap="small" dirty="0" err="1">
                <a:solidFill>
                  <a:schemeClr val="bg1">
                    <a:lumMod val="50000"/>
                  </a:schemeClr>
                </a:solidFill>
                <a:latin typeface="+mj-lt"/>
              </a:rPr>
              <a:t>Achaja</a:t>
            </a:r>
            <a:endParaRPr lang="de-DE" sz="1400" cap="small" dirty="0">
              <a:solidFill>
                <a:schemeClr val="bg1">
                  <a:lumMod val="50000"/>
                </a:schemeClr>
              </a:solidFill>
              <a:latin typeface="+mj-lt"/>
            </a:endParaRPr>
          </a:p>
        </p:txBody>
      </p:sp>
      <p:sp>
        <p:nvSpPr>
          <p:cNvPr id="49" name="Textfeld 48">
            <a:extLst>
              <a:ext uri="{FF2B5EF4-FFF2-40B4-BE49-F238E27FC236}">
                <a16:creationId xmlns:a16="http://schemas.microsoft.com/office/drawing/2014/main" id="{54273B41-4013-4F99-9CFF-5F3066CEA6D8}"/>
              </a:ext>
            </a:extLst>
          </p:cNvPr>
          <p:cNvSpPr txBox="1"/>
          <p:nvPr/>
        </p:nvSpPr>
        <p:spPr>
          <a:xfrm rot="20830290">
            <a:off x="6665239" y="4128810"/>
            <a:ext cx="647934" cy="307777"/>
          </a:xfrm>
          <a:prstGeom prst="rect">
            <a:avLst/>
          </a:prstGeom>
          <a:noFill/>
        </p:spPr>
        <p:txBody>
          <a:bodyPr wrap="none" rtlCol="0">
            <a:spAutoFit/>
          </a:bodyPr>
          <a:lstStyle/>
          <a:p>
            <a:r>
              <a:rPr lang="de-DE" sz="1400" cap="small" dirty="0">
                <a:solidFill>
                  <a:schemeClr val="bg1">
                    <a:lumMod val="50000"/>
                  </a:schemeClr>
                </a:solidFill>
                <a:latin typeface="+mj-lt"/>
              </a:rPr>
              <a:t>Zypern</a:t>
            </a:r>
          </a:p>
        </p:txBody>
      </p:sp>
      <p:sp>
        <p:nvSpPr>
          <p:cNvPr id="52" name="Textfeld 51">
            <a:extLst>
              <a:ext uri="{FF2B5EF4-FFF2-40B4-BE49-F238E27FC236}">
                <a16:creationId xmlns:a16="http://schemas.microsoft.com/office/drawing/2014/main" id="{EFA24804-CE59-42C1-A8E7-A2D1AC36F28D}"/>
              </a:ext>
            </a:extLst>
          </p:cNvPr>
          <p:cNvSpPr txBox="1"/>
          <p:nvPr/>
        </p:nvSpPr>
        <p:spPr>
          <a:xfrm rot="666122">
            <a:off x="3157360" y="4072088"/>
            <a:ext cx="559769" cy="307777"/>
          </a:xfrm>
          <a:prstGeom prst="rect">
            <a:avLst/>
          </a:prstGeom>
          <a:noFill/>
        </p:spPr>
        <p:txBody>
          <a:bodyPr wrap="none" rtlCol="0">
            <a:spAutoFit/>
          </a:bodyPr>
          <a:lstStyle/>
          <a:p>
            <a:r>
              <a:rPr lang="de-DE" sz="1400" cap="small" dirty="0">
                <a:solidFill>
                  <a:schemeClr val="bg1">
                    <a:lumMod val="50000"/>
                  </a:schemeClr>
                </a:solidFill>
                <a:latin typeface="+mj-lt"/>
              </a:rPr>
              <a:t>Kreta</a:t>
            </a:r>
          </a:p>
        </p:txBody>
      </p:sp>
      <p:sp>
        <p:nvSpPr>
          <p:cNvPr id="53" name="Textfeld 52">
            <a:extLst>
              <a:ext uri="{FF2B5EF4-FFF2-40B4-BE49-F238E27FC236}">
                <a16:creationId xmlns:a16="http://schemas.microsoft.com/office/drawing/2014/main" id="{AA87A669-606E-4ADB-9F90-880E2034F5D5}"/>
              </a:ext>
            </a:extLst>
          </p:cNvPr>
          <p:cNvSpPr txBox="1"/>
          <p:nvPr/>
        </p:nvSpPr>
        <p:spPr>
          <a:xfrm rot="3018600">
            <a:off x="4629833" y="2255605"/>
            <a:ext cx="466794" cy="307777"/>
          </a:xfrm>
          <a:prstGeom prst="rect">
            <a:avLst/>
          </a:prstGeom>
          <a:noFill/>
        </p:spPr>
        <p:txBody>
          <a:bodyPr wrap="none" rtlCol="0">
            <a:spAutoFit/>
          </a:bodyPr>
          <a:lstStyle/>
          <a:p>
            <a:r>
              <a:rPr lang="de-DE" sz="1400" cap="small" dirty="0">
                <a:solidFill>
                  <a:schemeClr val="bg1">
                    <a:lumMod val="50000"/>
                  </a:schemeClr>
                </a:solidFill>
                <a:latin typeface="+mj-lt"/>
              </a:rPr>
              <a:t>Asia</a:t>
            </a:r>
          </a:p>
        </p:txBody>
      </p:sp>
      <p:sp>
        <p:nvSpPr>
          <p:cNvPr id="50" name="Freihandform: Form 49">
            <a:extLst>
              <a:ext uri="{FF2B5EF4-FFF2-40B4-BE49-F238E27FC236}">
                <a16:creationId xmlns:a16="http://schemas.microsoft.com/office/drawing/2014/main" id="{C34B29B7-802D-4B80-91FE-F2BABB44BE37}"/>
              </a:ext>
            </a:extLst>
          </p:cNvPr>
          <p:cNvSpPr/>
          <p:nvPr/>
        </p:nvSpPr>
        <p:spPr>
          <a:xfrm rot="20903691">
            <a:off x="4208435" y="1498516"/>
            <a:ext cx="2374387" cy="1122252"/>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64899 w 663502"/>
              <a:gd name="connsiteY0" fmla="*/ 483593 h 483593"/>
              <a:gd name="connsiteX1" fmla="*/ 625859 w 663502"/>
              <a:gd name="connsiteY1" fmla="*/ 117833 h 483593"/>
              <a:gd name="connsiteX2" fmla="*/ 0 w 663502"/>
              <a:gd name="connsiteY2" fmla="*/ 33317 h 483593"/>
              <a:gd name="connsiteX0" fmla="*/ 566441 w 665044"/>
              <a:gd name="connsiteY0" fmla="*/ 450276 h 450276"/>
              <a:gd name="connsiteX1" fmla="*/ 627401 w 665044"/>
              <a:gd name="connsiteY1" fmla="*/ 84516 h 450276"/>
              <a:gd name="connsiteX2" fmla="*/ 1542 w 665044"/>
              <a:gd name="connsiteY2" fmla="*/ 0 h 450276"/>
              <a:gd name="connsiteX0" fmla="*/ 630956 w 734286"/>
              <a:gd name="connsiteY0" fmla="*/ 593321 h 593321"/>
              <a:gd name="connsiteX1" fmla="*/ 691916 w 734286"/>
              <a:gd name="connsiteY1" fmla="*/ 227561 h 593321"/>
              <a:gd name="connsiteX2" fmla="*/ 1413 w 734286"/>
              <a:gd name="connsiteY2" fmla="*/ 0 h 593321"/>
              <a:gd name="connsiteX0" fmla="*/ 631851 w 642259"/>
              <a:gd name="connsiteY0" fmla="*/ 593321 h 593321"/>
              <a:gd name="connsiteX1" fmla="*/ 442310 w 642259"/>
              <a:gd name="connsiteY1" fmla="*/ 103211 h 593321"/>
              <a:gd name="connsiteX2" fmla="*/ 2308 w 642259"/>
              <a:gd name="connsiteY2" fmla="*/ 0 h 593321"/>
              <a:gd name="connsiteX0" fmla="*/ 631892 w 681577"/>
              <a:gd name="connsiteY0" fmla="*/ 593321 h 593321"/>
              <a:gd name="connsiteX1" fmla="*/ 673894 w 681577"/>
              <a:gd name="connsiteY1" fmla="*/ 245741 h 593321"/>
              <a:gd name="connsiteX2" fmla="*/ 442351 w 681577"/>
              <a:gd name="connsiteY2" fmla="*/ 103211 h 593321"/>
              <a:gd name="connsiteX3" fmla="*/ 2349 w 681577"/>
              <a:gd name="connsiteY3" fmla="*/ 0 h 593321"/>
              <a:gd name="connsiteX0" fmla="*/ 632030 w 681715"/>
              <a:gd name="connsiteY0" fmla="*/ 593321 h 593321"/>
              <a:gd name="connsiteX1" fmla="*/ 674032 w 681715"/>
              <a:gd name="connsiteY1" fmla="*/ 245741 h 593321"/>
              <a:gd name="connsiteX2" fmla="*/ 420724 w 681715"/>
              <a:gd name="connsiteY2" fmla="*/ 303830 h 593321"/>
              <a:gd name="connsiteX3" fmla="*/ 2487 w 681715"/>
              <a:gd name="connsiteY3" fmla="*/ 0 h 593321"/>
              <a:gd name="connsiteX0" fmla="*/ 631866 w 681551"/>
              <a:gd name="connsiteY0" fmla="*/ 593321 h 593321"/>
              <a:gd name="connsiteX1" fmla="*/ 673868 w 681551"/>
              <a:gd name="connsiteY1" fmla="*/ 245741 h 593321"/>
              <a:gd name="connsiteX2" fmla="*/ 420560 w 681551"/>
              <a:gd name="connsiteY2" fmla="*/ 303830 h 593321"/>
              <a:gd name="connsiteX3" fmla="*/ 2323 w 681551"/>
              <a:gd name="connsiteY3" fmla="*/ 0 h 593321"/>
              <a:gd name="connsiteX0" fmla="*/ 631077 w 680762"/>
              <a:gd name="connsiteY0" fmla="*/ 627138 h 627138"/>
              <a:gd name="connsiteX1" fmla="*/ 673079 w 680762"/>
              <a:gd name="connsiteY1" fmla="*/ 279558 h 627138"/>
              <a:gd name="connsiteX2" fmla="*/ 419771 w 680762"/>
              <a:gd name="connsiteY2" fmla="*/ 337647 h 627138"/>
              <a:gd name="connsiteX3" fmla="*/ 1534 w 680762"/>
              <a:gd name="connsiteY3" fmla="*/ 33817 h 627138"/>
              <a:gd name="connsiteX0" fmla="*/ 631376 w 681061"/>
              <a:gd name="connsiteY0" fmla="*/ 593321 h 593321"/>
              <a:gd name="connsiteX1" fmla="*/ 673378 w 681061"/>
              <a:gd name="connsiteY1" fmla="*/ 245741 h 593321"/>
              <a:gd name="connsiteX2" fmla="*/ 420070 w 681061"/>
              <a:gd name="connsiteY2" fmla="*/ 303830 h 593321"/>
              <a:gd name="connsiteX3" fmla="*/ 1833 w 681061"/>
              <a:gd name="connsiteY3" fmla="*/ 0 h 593321"/>
              <a:gd name="connsiteX0" fmla="*/ 631293 w 680978"/>
              <a:gd name="connsiteY0" fmla="*/ 593321 h 593321"/>
              <a:gd name="connsiteX1" fmla="*/ 673295 w 680978"/>
              <a:gd name="connsiteY1" fmla="*/ 245741 h 593321"/>
              <a:gd name="connsiteX2" fmla="*/ 443815 w 680978"/>
              <a:gd name="connsiteY2" fmla="*/ 68630 h 593321"/>
              <a:gd name="connsiteX3" fmla="*/ 1750 w 680978"/>
              <a:gd name="connsiteY3" fmla="*/ 0 h 593321"/>
              <a:gd name="connsiteX0" fmla="*/ 631685 w 681370"/>
              <a:gd name="connsiteY0" fmla="*/ 593321 h 593321"/>
              <a:gd name="connsiteX1" fmla="*/ 673687 w 681370"/>
              <a:gd name="connsiteY1" fmla="*/ 245741 h 593321"/>
              <a:gd name="connsiteX2" fmla="*/ 444207 w 681370"/>
              <a:gd name="connsiteY2" fmla="*/ 68630 h 593321"/>
              <a:gd name="connsiteX3" fmla="*/ 2142 w 681370"/>
              <a:gd name="connsiteY3" fmla="*/ 0 h 593321"/>
              <a:gd name="connsiteX0" fmla="*/ 631732 w 681417"/>
              <a:gd name="connsiteY0" fmla="*/ 641247 h 641247"/>
              <a:gd name="connsiteX1" fmla="*/ 673734 w 681417"/>
              <a:gd name="connsiteY1" fmla="*/ 293667 h 641247"/>
              <a:gd name="connsiteX2" fmla="*/ 435129 w 681417"/>
              <a:gd name="connsiteY2" fmla="*/ 21496 h 641247"/>
              <a:gd name="connsiteX3" fmla="*/ 2189 w 681417"/>
              <a:gd name="connsiteY3" fmla="*/ 47926 h 641247"/>
              <a:gd name="connsiteX0" fmla="*/ 631644 w 681329"/>
              <a:gd name="connsiteY0" fmla="*/ 666972 h 666972"/>
              <a:gd name="connsiteX1" fmla="*/ 673646 w 681329"/>
              <a:gd name="connsiteY1" fmla="*/ 319392 h 666972"/>
              <a:gd name="connsiteX2" fmla="*/ 435041 w 681329"/>
              <a:gd name="connsiteY2" fmla="*/ 47221 h 666972"/>
              <a:gd name="connsiteX3" fmla="*/ 2101 w 681329"/>
              <a:gd name="connsiteY3" fmla="*/ 73651 h 666972"/>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67 w 681552"/>
              <a:gd name="connsiteY0" fmla="*/ 662316 h 662316"/>
              <a:gd name="connsiteX1" fmla="*/ 673869 w 681552"/>
              <a:gd name="connsiteY1" fmla="*/ 314736 h 662316"/>
              <a:gd name="connsiteX2" fmla="*/ 549125 w 681552"/>
              <a:gd name="connsiteY2" fmla="*/ 213895 h 662316"/>
              <a:gd name="connsiteX3" fmla="*/ 435264 w 681552"/>
              <a:gd name="connsiteY3" fmla="*/ 42565 h 662316"/>
              <a:gd name="connsiteX4" fmla="*/ 2324 w 681552"/>
              <a:gd name="connsiteY4" fmla="*/ 68995 h 662316"/>
              <a:gd name="connsiteX0" fmla="*/ 631867 w 686575"/>
              <a:gd name="connsiteY0" fmla="*/ 662316 h 662316"/>
              <a:gd name="connsiteX1" fmla="*/ 673869 w 686575"/>
              <a:gd name="connsiteY1" fmla="*/ 314736 h 662316"/>
              <a:gd name="connsiteX2" fmla="*/ 549125 w 686575"/>
              <a:gd name="connsiteY2" fmla="*/ 213895 h 662316"/>
              <a:gd name="connsiteX3" fmla="*/ 435264 w 686575"/>
              <a:gd name="connsiteY3" fmla="*/ 42565 h 662316"/>
              <a:gd name="connsiteX4" fmla="*/ 2324 w 686575"/>
              <a:gd name="connsiteY4" fmla="*/ 68995 h 662316"/>
              <a:gd name="connsiteX0" fmla="*/ 631867 w 686575"/>
              <a:gd name="connsiteY0" fmla="*/ 662316 h 662316"/>
              <a:gd name="connsiteX1" fmla="*/ 673869 w 686575"/>
              <a:gd name="connsiteY1" fmla="*/ 314736 h 662316"/>
              <a:gd name="connsiteX2" fmla="*/ 549125 w 686575"/>
              <a:gd name="connsiteY2" fmla="*/ 213895 h 662316"/>
              <a:gd name="connsiteX3" fmla="*/ 435264 w 686575"/>
              <a:gd name="connsiteY3" fmla="*/ 42565 h 662316"/>
              <a:gd name="connsiteX4" fmla="*/ 2324 w 686575"/>
              <a:gd name="connsiteY4" fmla="*/ 68995 h 662316"/>
              <a:gd name="connsiteX0" fmla="*/ 631825 w 687113"/>
              <a:gd name="connsiteY0" fmla="*/ 621540 h 621540"/>
              <a:gd name="connsiteX1" fmla="*/ 673827 w 687113"/>
              <a:gd name="connsiteY1" fmla="*/ 273960 h 621540"/>
              <a:gd name="connsiteX2" fmla="*/ 560536 w 687113"/>
              <a:gd name="connsiteY2" fmla="*/ 117861 h 621540"/>
              <a:gd name="connsiteX3" fmla="*/ 435222 w 687113"/>
              <a:gd name="connsiteY3" fmla="*/ 1789 h 621540"/>
              <a:gd name="connsiteX4" fmla="*/ 2282 w 687113"/>
              <a:gd name="connsiteY4" fmla="*/ 28219 h 621540"/>
              <a:gd name="connsiteX0" fmla="*/ 631825 w 664206"/>
              <a:gd name="connsiteY0" fmla="*/ 621540 h 621540"/>
              <a:gd name="connsiteX1" fmla="*/ 649493 w 664206"/>
              <a:gd name="connsiteY1" fmla="*/ 231409 h 621540"/>
              <a:gd name="connsiteX2" fmla="*/ 560536 w 664206"/>
              <a:gd name="connsiteY2" fmla="*/ 117861 h 621540"/>
              <a:gd name="connsiteX3" fmla="*/ 435222 w 664206"/>
              <a:gd name="connsiteY3" fmla="*/ 1789 h 621540"/>
              <a:gd name="connsiteX4" fmla="*/ 2282 w 664206"/>
              <a:gd name="connsiteY4" fmla="*/ 28219 h 621540"/>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3617"/>
              <a:gd name="connsiteY0" fmla="*/ 619768 h 619768"/>
              <a:gd name="connsiteX1" fmla="*/ 649452 w 663617"/>
              <a:gd name="connsiteY1" fmla="*/ 229637 h 619768"/>
              <a:gd name="connsiteX2" fmla="*/ 560495 w 663617"/>
              <a:gd name="connsiteY2" fmla="*/ 116089 h 619768"/>
              <a:gd name="connsiteX3" fmla="*/ 515965 w 663617"/>
              <a:gd name="connsiteY3" fmla="*/ 37402 h 619768"/>
              <a:gd name="connsiteX4" fmla="*/ 435181 w 663617"/>
              <a:gd name="connsiteY4" fmla="*/ 17 h 619768"/>
              <a:gd name="connsiteX5" fmla="*/ 2241 w 663617"/>
              <a:gd name="connsiteY5" fmla="*/ 26447 h 619768"/>
              <a:gd name="connsiteX0" fmla="*/ 631784 w 653185"/>
              <a:gd name="connsiteY0" fmla="*/ 619768 h 619768"/>
              <a:gd name="connsiteX1" fmla="*/ 638313 w 653185"/>
              <a:gd name="connsiteY1" fmla="*/ 179063 h 619768"/>
              <a:gd name="connsiteX2" fmla="*/ 560495 w 653185"/>
              <a:gd name="connsiteY2" fmla="*/ 116089 h 619768"/>
              <a:gd name="connsiteX3" fmla="*/ 515965 w 653185"/>
              <a:gd name="connsiteY3" fmla="*/ 37402 h 619768"/>
              <a:gd name="connsiteX4" fmla="*/ 435181 w 653185"/>
              <a:gd name="connsiteY4" fmla="*/ 17 h 619768"/>
              <a:gd name="connsiteX5" fmla="*/ 2241 w 653185"/>
              <a:gd name="connsiteY5" fmla="*/ 26447 h 619768"/>
              <a:gd name="connsiteX0" fmla="*/ 631691 w 653092"/>
              <a:gd name="connsiteY0" fmla="*/ 657985 h 657985"/>
              <a:gd name="connsiteX1" fmla="*/ 638220 w 653092"/>
              <a:gd name="connsiteY1" fmla="*/ 217280 h 657985"/>
              <a:gd name="connsiteX2" fmla="*/ 560402 w 653092"/>
              <a:gd name="connsiteY2" fmla="*/ 154306 h 657985"/>
              <a:gd name="connsiteX3" fmla="*/ 515872 w 653092"/>
              <a:gd name="connsiteY3" fmla="*/ 75619 h 657985"/>
              <a:gd name="connsiteX4" fmla="*/ 435088 w 653092"/>
              <a:gd name="connsiteY4" fmla="*/ 38234 h 657985"/>
              <a:gd name="connsiteX5" fmla="*/ 2148 w 653092"/>
              <a:gd name="connsiteY5" fmla="*/ 64664 h 657985"/>
              <a:gd name="connsiteX0" fmla="*/ 631691 w 653189"/>
              <a:gd name="connsiteY0" fmla="*/ 657985 h 657985"/>
              <a:gd name="connsiteX1" fmla="*/ 638324 w 653189"/>
              <a:gd name="connsiteY1" fmla="*/ 340211 h 657985"/>
              <a:gd name="connsiteX2" fmla="*/ 560402 w 653189"/>
              <a:gd name="connsiteY2" fmla="*/ 154306 h 657985"/>
              <a:gd name="connsiteX3" fmla="*/ 515872 w 653189"/>
              <a:gd name="connsiteY3" fmla="*/ 75619 h 657985"/>
              <a:gd name="connsiteX4" fmla="*/ 435088 w 653189"/>
              <a:gd name="connsiteY4" fmla="*/ 38234 h 657985"/>
              <a:gd name="connsiteX5" fmla="*/ 2148 w 653189"/>
              <a:gd name="connsiteY5" fmla="*/ 64664 h 657985"/>
              <a:gd name="connsiteX0" fmla="*/ 631691 w 655685"/>
              <a:gd name="connsiteY0" fmla="*/ 657985 h 657985"/>
              <a:gd name="connsiteX1" fmla="*/ 638324 w 655685"/>
              <a:gd name="connsiteY1" fmla="*/ 340211 h 657985"/>
              <a:gd name="connsiteX2" fmla="*/ 592455 w 655685"/>
              <a:gd name="connsiteY2" fmla="*/ 131797 h 657985"/>
              <a:gd name="connsiteX3" fmla="*/ 515872 w 655685"/>
              <a:gd name="connsiteY3" fmla="*/ 75619 h 657985"/>
              <a:gd name="connsiteX4" fmla="*/ 435088 w 655685"/>
              <a:gd name="connsiteY4" fmla="*/ 38234 h 657985"/>
              <a:gd name="connsiteX5" fmla="*/ 2148 w 655685"/>
              <a:gd name="connsiteY5" fmla="*/ 64664 h 657985"/>
              <a:gd name="connsiteX0" fmla="*/ 631808 w 655802"/>
              <a:gd name="connsiteY0" fmla="*/ 688656 h 688656"/>
              <a:gd name="connsiteX1" fmla="*/ 638441 w 655802"/>
              <a:gd name="connsiteY1" fmla="*/ 370882 h 688656"/>
              <a:gd name="connsiteX2" fmla="*/ 592572 w 655802"/>
              <a:gd name="connsiteY2" fmla="*/ 162468 h 688656"/>
              <a:gd name="connsiteX3" fmla="*/ 543532 w 655802"/>
              <a:gd name="connsiteY3" fmla="*/ 18612 h 688656"/>
              <a:gd name="connsiteX4" fmla="*/ 435205 w 655802"/>
              <a:gd name="connsiteY4" fmla="*/ 68905 h 688656"/>
              <a:gd name="connsiteX5" fmla="*/ 2265 w 655802"/>
              <a:gd name="connsiteY5" fmla="*/ 95335 h 688656"/>
              <a:gd name="connsiteX0" fmla="*/ 631789 w 655783"/>
              <a:gd name="connsiteY0" fmla="*/ 619868 h 619868"/>
              <a:gd name="connsiteX1" fmla="*/ 638422 w 655783"/>
              <a:gd name="connsiteY1" fmla="*/ 302094 h 619868"/>
              <a:gd name="connsiteX2" fmla="*/ 592553 w 655783"/>
              <a:gd name="connsiteY2" fmla="*/ 93680 h 619868"/>
              <a:gd name="connsiteX3" fmla="*/ 521088 w 655783"/>
              <a:gd name="connsiteY3" fmla="*/ 56272 h 619868"/>
              <a:gd name="connsiteX4" fmla="*/ 435186 w 655783"/>
              <a:gd name="connsiteY4" fmla="*/ 117 h 619868"/>
              <a:gd name="connsiteX5" fmla="*/ 2246 w 655783"/>
              <a:gd name="connsiteY5" fmla="*/ 26547 h 619868"/>
              <a:gd name="connsiteX0" fmla="*/ 631916 w 655910"/>
              <a:gd name="connsiteY0" fmla="*/ 607720 h 607720"/>
              <a:gd name="connsiteX1" fmla="*/ 638549 w 655910"/>
              <a:gd name="connsiteY1" fmla="*/ 289946 h 607720"/>
              <a:gd name="connsiteX2" fmla="*/ 592680 w 655910"/>
              <a:gd name="connsiteY2" fmla="*/ 81532 h 607720"/>
              <a:gd name="connsiteX3" fmla="*/ 521215 w 655910"/>
              <a:gd name="connsiteY3" fmla="*/ 44124 h 607720"/>
              <a:gd name="connsiteX4" fmla="*/ 413371 w 655910"/>
              <a:gd name="connsiteY4" fmla="*/ 90351 h 607720"/>
              <a:gd name="connsiteX5" fmla="*/ 2373 w 655910"/>
              <a:gd name="connsiteY5" fmla="*/ 14399 h 607720"/>
              <a:gd name="connsiteX0" fmla="*/ 631921 w 655915"/>
              <a:gd name="connsiteY0" fmla="*/ 593321 h 593321"/>
              <a:gd name="connsiteX1" fmla="*/ 638554 w 655915"/>
              <a:gd name="connsiteY1" fmla="*/ 275547 h 593321"/>
              <a:gd name="connsiteX2" fmla="*/ 592685 w 655915"/>
              <a:gd name="connsiteY2" fmla="*/ 67133 h 593321"/>
              <a:gd name="connsiteX3" fmla="*/ 526023 w 655915"/>
              <a:gd name="connsiteY3" fmla="*/ 154327 h 593321"/>
              <a:gd name="connsiteX4" fmla="*/ 413376 w 655915"/>
              <a:gd name="connsiteY4" fmla="*/ 75952 h 593321"/>
              <a:gd name="connsiteX5" fmla="*/ 2378 w 655915"/>
              <a:gd name="connsiteY5" fmla="*/ 0 h 593321"/>
              <a:gd name="connsiteX0" fmla="*/ 631918 w 655912"/>
              <a:gd name="connsiteY0" fmla="*/ 593321 h 593321"/>
              <a:gd name="connsiteX1" fmla="*/ 638551 w 655912"/>
              <a:gd name="connsiteY1" fmla="*/ 275547 h 593321"/>
              <a:gd name="connsiteX2" fmla="*/ 592682 w 655912"/>
              <a:gd name="connsiteY2" fmla="*/ 67133 h 593321"/>
              <a:gd name="connsiteX3" fmla="*/ 522538 w 655912"/>
              <a:gd name="connsiteY3" fmla="*/ 59860 h 593321"/>
              <a:gd name="connsiteX4" fmla="*/ 413373 w 655912"/>
              <a:gd name="connsiteY4" fmla="*/ 75952 h 593321"/>
              <a:gd name="connsiteX5" fmla="*/ 2375 w 655912"/>
              <a:gd name="connsiteY5" fmla="*/ 0 h 593321"/>
              <a:gd name="connsiteX0" fmla="*/ 631918 w 656373"/>
              <a:gd name="connsiteY0" fmla="*/ 593321 h 593321"/>
              <a:gd name="connsiteX1" fmla="*/ 638551 w 656373"/>
              <a:gd name="connsiteY1" fmla="*/ 275547 h 593321"/>
              <a:gd name="connsiteX2" fmla="*/ 597611 w 656373"/>
              <a:gd name="connsiteY2" fmla="*/ 149401 h 593321"/>
              <a:gd name="connsiteX3" fmla="*/ 522538 w 656373"/>
              <a:gd name="connsiteY3" fmla="*/ 59860 h 593321"/>
              <a:gd name="connsiteX4" fmla="*/ 413373 w 656373"/>
              <a:gd name="connsiteY4" fmla="*/ 75952 h 593321"/>
              <a:gd name="connsiteX5" fmla="*/ 2375 w 656373"/>
              <a:gd name="connsiteY5" fmla="*/ 0 h 593321"/>
              <a:gd name="connsiteX0" fmla="*/ 631918 w 698422"/>
              <a:gd name="connsiteY0" fmla="*/ 593321 h 593321"/>
              <a:gd name="connsiteX1" fmla="*/ 638551 w 698422"/>
              <a:gd name="connsiteY1" fmla="*/ 275547 h 593321"/>
              <a:gd name="connsiteX2" fmla="*/ 597611 w 698422"/>
              <a:gd name="connsiteY2" fmla="*/ 149401 h 593321"/>
              <a:gd name="connsiteX3" fmla="*/ 522538 w 698422"/>
              <a:gd name="connsiteY3" fmla="*/ 59860 h 593321"/>
              <a:gd name="connsiteX4" fmla="*/ 413373 w 698422"/>
              <a:gd name="connsiteY4" fmla="*/ 75952 h 593321"/>
              <a:gd name="connsiteX5" fmla="*/ 2375 w 698422"/>
              <a:gd name="connsiteY5" fmla="*/ 0 h 593321"/>
              <a:gd name="connsiteX0" fmla="*/ 631918 w 754940"/>
              <a:gd name="connsiteY0" fmla="*/ 593321 h 593321"/>
              <a:gd name="connsiteX1" fmla="*/ 708258 w 754940"/>
              <a:gd name="connsiteY1" fmla="*/ 245233 h 593321"/>
              <a:gd name="connsiteX2" fmla="*/ 597611 w 754940"/>
              <a:gd name="connsiteY2" fmla="*/ 149401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597611 w 754940"/>
              <a:gd name="connsiteY2" fmla="*/ 149401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2011 w 755033"/>
              <a:gd name="connsiteY0" fmla="*/ 619658 h 619658"/>
              <a:gd name="connsiteX1" fmla="*/ 708351 w 755033"/>
              <a:gd name="connsiteY1" fmla="*/ 271570 h 619658"/>
              <a:gd name="connsiteX2" fmla="*/ 663677 w 755033"/>
              <a:gd name="connsiteY2" fmla="*/ 135621 h 619658"/>
              <a:gd name="connsiteX3" fmla="*/ 611742 w 755033"/>
              <a:gd name="connsiteY3" fmla="*/ 16165 h 619658"/>
              <a:gd name="connsiteX4" fmla="*/ 413466 w 755033"/>
              <a:gd name="connsiteY4" fmla="*/ 102289 h 619658"/>
              <a:gd name="connsiteX5" fmla="*/ 2468 w 755033"/>
              <a:gd name="connsiteY5" fmla="*/ 26337 h 619658"/>
              <a:gd name="connsiteX0" fmla="*/ 631606 w 754628"/>
              <a:gd name="connsiteY0" fmla="*/ 619658 h 619658"/>
              <a:gd name="connsiteX1" fmla="*/ 707946 w 754628"/>
              <a:gd name="connsiteY1" fmla="*/ 271570 h 619658"/>
              <a:gd name="connsiteX2" fmla="*/ 663272 w 754628"/>
              <a:gd name="connsiteY2" fmla="*/ 135621 h 619658"/>
              <a:gd name="connsiteX3" fmla="*/ 611337 w 754628"/>
              <a:gd name="connsiteY3" fmla="*/ 16165 h 619658"/>
              <a:gd name="connsiteX4" fmla="*/ 485957 w 754628"/>
              <a:gd name="connsiteY4" fmla="*/ 107009 h 619658"/>
              <a:gd name="connsiteX5" fmla="*/ 2063 w 754628"/>
              <a:gd name="connsiteY5"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453173 w 735804"/>
              <a:gd name="connsiteY0" fmla="*/ 626335 h 626335"/>
              <a:gd name="connsiteX1" fmla="*/ 705883 w 735804"/>
              <a:gd name="connsiteY1" fmla="*/ 271570 h 626335"/>
              <a:gd name="connsiteX2" fmla="*/ 661209 w 735804"/>
              <a:gd name="connsiteY2" fmla="*/ 135621 h 626335"/>
              <a:gd name="connsiteX3" fmla="*/ 609274 w 735804"/>
              <a:gd name="connsiteY3" fmla="*/ 16165 h 626335"/>
              <a:gd name="connsiteX4" fmla="*/ 483894 w 735804"/>
              <a:gd name="connsiteY4" fmla="*/ 107009 h 626335"/>
              <a:gd name="connsiteX5" fmla="*/ 332313 w 735804"/>
              <a:gd name="connsiteY5" fmla="*/ 142322 h 626335"/>
              <a:gd name="connsiteX6" fmla="*/ 0 w 735804"/>
              <a:gd name="connsiteY6" fmla="*/ 26337 h 626335"/>
              <a:gd name="connsiteX0" fmla="*/ 453173 w 735804"/>
              <a:gd name="connsiteY0" fmla="*/ 626335 h 626335"/>
              <a:gd name="connsiteX1" fmla="*/ 705883 w 735804"/>
              <a:gd name="connsiteY1" fmla="*/ 271570 h 626335"/>
              <a:gd name="connsiteX2" fmla="*/ 661209 w 735804"/>
              <a:gd name="connsiteY2" fmla="*/ 135621 h 626335"/>
              <a:gd name="connsiteX3" fmla="*/ 609274 w 735804"/>
              <a:gd name="connsiteY3" fmla="*/ 16165 h 626335"/>
              <a:gd name="connsiteX4" fmla="*/ 483894 w 735804"/>
              <a:gd name="connsiteY4" fmla="*/ 107009 h 626335"/>
              <a:gd name="connsiteX5" fmla="*/ 332313 w 735804"/>
              <a:gd name="connsiteY5" fmla="*/ 142322 h 626335"/>
              <a:gd name="connsiteX6" fmla="*/ 0 w 735804"/>
              <a:gd name="connsiteY6" fmla="*/ 26337 h 626335"/>
              <a:gd name="connsiteX0" fmla="*/ 450551 w 733182"/>
              <a:gd name="connsiteY0" fmla="*/ 626335 h 626335"/>
              <a:gd name="connsiteX1" fmla="*/ 703261 w 733182"/>
              <a:gd name="connsiteY1" fmla="*/ 271570 h 626335"/>
              <a:gd name="connsiteX2" fmla="*/ 658587 w 733182"/>
              <a:gd name="connsiteY2" fmla="*/ 135621 h 626335"/>
              <a:gd name="connsiteX3" fmla="*/ 606652 w 733182"/>
              <a:gd name="connsiteY3" fmla="*/ 16165 h 626335"/>
              <a:gd name="connsiteX4" fmla="*/ 481272 w 733182"/>
              <a:gd name="connsiteY4" fmla="*/ 107009 h 626335"/>
              <a:gd name="connsiteX5" fmla="*/ 329691 w 733182"/>
              <a:gd name="connsiteY5" fmla="*/ 142322 h 626335"/>
              <a:gd name="connsiteX6" fmla="*/ 0 w 733182"/>
              <a:gd name="connsiteY6" fmla="*/ 14974 h 626335"/>
              <a:gd name="connsiteX0" fmla="*/ 450551 w 733182"/>
              <a:gd name="connsiteY0" fmla="*/ 626335 h 626335"/>
              <a:gd name="connsiteX1" fmla="*/ 703261 w 733182"/>
              <a:gd name="connsiteY1" fmla="*/ 271570 h 626335"/>
              <a:gd name="connsiteX2" fmla="*/ 658587 w 733182"/>
              <a:gd name="connsiteY2" fmla="*/ 135621 h 626335"/>
              <a:gd name="connsiteX3" fmla="*/ 606652 w 733182"/>
              <a:gd name="connsiteY3" fmla="*/ 16165 h 626335"/>
              <a:gd name="connsiteX4" fmla="*/ 481272 w 733182"/>
              <a:gd name="connsiteY4" fmla="*/ 107009 h 626335"/>
              <a:gd name="connsiteX5" fmla="*/ 329691 w 733182"/>
              <a:gd name="connsiteY5" fmla="*/ 142322 h 626335"/>
              <a:gd name="connsiteX6" fmla="*/ 0 w 733182"/>
              <a:gd name="connsiteY6" fmla="*/ 14974 h 626335"/>
              <a:gd name="connsiteX0" fmla="*/ 450551 w 733182"/>
              <a:gd name="connsiteY0" fmla="*/ 624100 h 624100"/>
              <a:gd name="connsiteX1" fmla="*/ 703261 w 733182"/>
              <a:gd name="connsiteY1" fmla="*/ 269335 h 624100"/>
              <a:gd name="connsiteX2" fmla="*/ 606652 w 733182"/>
              <a:gd name="connsiteY2" fmla="*/ 13930 h 624100"/>
              <a:gd name="connsiteX3" fmla="*/ 481272 w 733182"/>
              <a:gd name="connsiteY3" fmla="*/ 104774 h 624100"/>
              <a:gd name="connsiteX4" fmla="*/ 329691 w 733182"/>
              <a:gd name="connsiteY4" fmla="*/ 140087 h 624100"/>
              <a:gd name="connsiteX5" fmla="*/ 0 w 733182"/>
              <a:gd name="connsiteY5" fmla="*/ 12739 h 624100"/>
              <a:gd name="connsiteX0" fmla="*/ 450551 w 733182"/>
              <a:gd name="connsiteY0" fmla="*/ 611361 h 611361"/>
              <a:gd name="connsiteX1" fmla="*/ 703261 w 733182"/>
              <a:gd name="connsiteY1" fmla="*/ 256596 h 611361"/>
              <a:gd name="connsiteX2" fmla="*/ 457817 w 733182"/>
              <a:gd name="connsiteY2" fmla="*/ 322762 h 611361"/>
              <a:gd name="connsiteX3" fmla="*/ 481272 w 733182"/>
              <a:gd name="connsiteY3" fmla="*/ 92035 h 611361"/>
              <a:gd name="connsiteX4" fmla="*/ 329691 w 733182"/>
              <a:gd name="connsiteY4" fmla="*/ 127348 h 611361"/>
              <a:gd name="connsiteX5" fmla="*/ 0 w 733182"/>
              <a:gd name="connsiteY5" fmla="*/ 0 h 611361"/>
              <a:gd name="connsiteX0" fmla="*/ 450551 w 733182"/>
              <a:gd name="connsiteY0" fmla="*/ 611361 h 611361"/>
              <a:gd name="connsiteX1" fmla="*/ 703261 w 733182"/>
              <a:gd name="connsiteY1" fmla="*/ 256596 h 611361"/>
              <a:gd name="connsiteX2" fmla="*/ 457817 w 733182"/>
              <a:gd name="connsiteY2" fmla="*/ 322762 h 611361"/>
              <a:gd name="connsiteX3" fmla="*/ 258471 w 733182"/>
              <a:gd name="connsiteY3" fmla="*/ 265189 h 611361"/>
              <a:gd name="connsiteX4" fmla="*/ 329691 w 733182"/>
              <a:gd name="connsiteY4" fmla="*/ 127348 h 611361"/>
              <a:gd name="connsiteX5" fmla="*/ 0 w 733182"/>
              <a:gd name="connsiteY5" fmla="*/ 0 h 611361"/>
              <a:gd name="connsiteX0" fmla="*/ 450551 w 733182"/>
              <a:gd name="connsiteY0" fmla="*/ 611361 h 611361"/>
              <a:gd name="connsiteX1" fmla="*/ 703261 w 733182"/>
              <a:gd name="connsiteY1" fmla="*/ 256596 h 611361"/>
              <a:gd name="connsiteX2" fmla="*/ 457817 w 733182"/>
              <a:gd name="connsiteY2" fmla="*/ 322762 h 611361"/>
              <a:gd name="connsiteX3" fmla="*/ 258471 w 733182"/>
              <a:gd name="connsiteY3" fmla="*/ 265189 h 611361"/>
              <a:gd name="connsiteX4" fmla="*/ 247477 w 733182"/>
              <a:gd name="connsiteY4" fmla="*/ 56242 h 611361"/>
              <a:gd name="connsiteX5" fmla="*/ 0 w 733182"/>
              <a:gd name="connsiteY5" fmla="*/ 0 h 611361"/>
              <a:gd name="connsiteX0" fmla="*/ 450551 w 733182"/>
              <a:gd name="connsiteY0" fmla="*/ 611361 h 611361"/>
              <a:gd name="connsiteX1" fmla="*/ 703261 w 733182"/>
              <a:gd name="connsiteY1" fmla="*/ 256596 h 611361"/>
              <a:gd name="connsiteX2" fmla="*/ 412759 w 733182"/>
              <a:gd name="connsiteY2" fmla="*/ 241999 h 611361"/>
              <a:gd name="connsiteX3" fmla="*/ 258471 w 733182"/>
              <a:gd name="connsiteY3" fmla="*/ 265189 h 611361"/>
              <a:gd name="connsiteX4" fmla="*/ 247477 w 733182"/>
              <a:gd name="connsiteY4" fmla="*/ 56242 h 611361"/>
              <a:gd name="connsiteX5" fmla="*/ 0 w 733182"/>
              <a:gd name="connsiteY5" fmla="*/ 0 h 611361"/>
              <a:gd name="connsiteX0" fmla="*/ 450551 w 510572"/>
              <a:gd name="connsiteY0" fmla="*/ 611361 h 611361"/>
              <a:gd name="connsiteX1" fmla="*/ 448535 w 510572"/>
              <a:gd name="connsiteY1" fmla="*/ 398923 h 611361"/>
              <a:gd name="connsiteX2" fmla="*/ 412759 w 510572"/>
              <a:gd name="connsiteY2" fmla="*/ 241999 h 611361"/>
              <a:gd name="connsiteX3" fmla="*/ 258471 w 510572"/>
              <a:gd name="connsiteY3" fmla="*/ 265189 h 611361"/>
              <a:gd name="connsiteX4" fmla="*/ 247477 w 510572"/>
              <a:gd name="connsiteY4" fmla="*/ 56242 h 611361"/>
              <a:gd name="connsiteX5" fmla="*/ 0 w 510572"/>
              <a:gd name="connsiteY5" fmla="*/ 0 h 611361"/>
              <a:gd name="connsiteX0" fmla="*/ 450551 w 510572"/>
              <a:gd name="connsiteY0" fmla="*/ 611361 h 611361"/>
              <a:gd name="connsiteX1" fmla="*/ 448535 w 510572"/>
              <a:gd name="connsiteY1" fmla="*/ 398923 h 611361"/>
              <a:gd name="connsiteX2" fmla="*/ 412759 w 510572"/>
              <a:gd name="connsiteY2" fmla="*/ 241999 h 611361"/>
              <a:gd name="connsiteX3" fmla="*/ 258471 w 510572"/>
              <a:gd name="connsiteY3" fmla="*/ 265189 h 611361"/>
              <a:gd name="connsiteX4" fmla="*/ 247477 w 510572"/>
              <a:gd name="connsiteY4" fmla="*/ 56242 h 611361"/>
              <a:gd name="connsiteX5" fmla="*/ 0 w 510572"/>
              <a:gd name="connsiteY5" fmla="*/ 0 h 611361"/>
              <a:gd name="connsiteX0" fmla="*/ 450551 w 516024"/>
              <a:gd name="connsiteY0" fmla="*/ 611361 h 611361"/>
              <a:gd name="connsiteX1" fmla="*/ 448535 w 516024"/>
              <a:gd name="connsiteY1" fmla="*/ 398923 h 611361"/>
              <a:gd name="connsiteX2" fmla="*/ 412759 w 516024"/>
              <a:gd name="connsiteY2" fmla="*/ 241999 h 611361"/>
              <a:gd name="connsiteX3" fmla="*/ 258471 w 516024"/>
              <a:gd name="connsiteY3" fmla="*/ 265189 h 611361"/>
              <a:gd name="connsiteX4" fmla="*/ 247477 w 516024"/>
              <a:gd name="connsiteY4" fmla="*/ 56242 h 611361"/>
              <a:gd name="connsiteX5" fmla="*/ 0 w 516024"/>
              <a:gd name="connsiteY5" fmla="*/ 0 h 61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024" h="611361">
                <a:moveTo>
                  <a:pt x="450551" y="611361"/>
                </a:moveTo>
                <a:cubicBezTo>
                  <a:pt x="447951" y="574150"/>
                  <a:pt x="600510" y="313319"/>
                  <a:pt x="448535" y="398923"/>
                </a:cubicBezTo>
                <a:cubicBezTo>
                  <a:pt x="354592" y="523322"/>
                  <a:pt x="449757" y="269426"/>
                  <a:pt x="412759" y="241999"/>
                </a:cubicBezTo>
                <a:cubicBezTo>
                  <a:pt x="375761" y="214572"/>
                  <a:pt x="286018" y="296148"/>
                  <a:pt x="258471" y="265189"/>
                </a:cubicBezTo>
                <a:cubicBezTo>
                  <a:pt x="230924" y="234230"/>
                  <a:pt x="327350" y="14321"/>
                  <a:pt x="247477" y="56242"/>
                </a:cubicBezTo>
                <a:cubicBezTo>
                  <a:pt x="-44176" y="114932"/>
                  <a:pt x="43898" y="63412"/>
                  <a:pt x="0" y="0"/>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ln w="76200">
                <a:solidFill>
                  <a:srgbClr val="FF0000"/>
                </a:solidFill>
              </a:ln>
            </a:endParaRPr>
          </a:p>
        </p:txBody>
      </p:sp>
    </p:spTree>
    <p:extLst>
      <p:ext uri="{BB962C8B-B14F-4D97-AF65-F5344CB8AC3E}">
        <p14:creationId xmlns:p14="http://schemas.microsoft.com/office/powerpoint/2010/main" val="28684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anim calcmode="lin" valueType="num">
                                      <p:cBhvr>
                                        <p:cTn id="23" dur="250" fill="hold"/>
                                        <p:tgtEl>
                                          <p:spTgt spid="9"/>
                                        </p:tgtEl>
                                        <p:attrNameLst>
                                          <p:attrName>ppt_x</p:attrName>
                                        </p:attrNameLst>
                                      </p:cBhvr>
                                      <p:tavLst>
                                        <p:tav tm="0">
                                          <p:val>
                                            <p:strVal val="#ppt_x"/>
                                          </p:val>
                                        </p:tav>
                                        <p:tav tm="100000">
                                          <p:val>
                                            <p:strVal val="#ppt_x"/>
                                          </p:val>
                                        </p:tav>
                                      </p:tavLst>
                                    </p:anim>
                                    <p:anim calcmode="lin" valueType="num">
                                      <p:cBhvr>
                                        <p:cTn id="2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right)">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right)">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righ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up)">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up)">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500"/>
                                        <p:tgtEl>
                                          <p:spTgt spid="2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up)">
                                      <p:cBhvr>
                                        <p:cTn id="129" dur="5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500"/>
                                        <p:tgtEl>
                                          <p:spTgt spid="2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right)">
                                      <p:cBhvr>
                                        <p:cTn id="139" dur="5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fade">
                                      <p:cBhvr>
                                        <p:cTn id="144" dur="500"/>
                                        <p:tgtEl>
                                          <p:spTgt spid="1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left)">
                                      <p:cBhvr>
                                        <p:cTn id="149" dur="500"/>
                                        <p:tgtEl>
                                          <p:spTgt spid="3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8"/>
                                        </p:tgtEl>
                                        <p:attrNameLst>
                                          <p:attrName>style.visibility</p:attrName>
                                        </p:attrNameLst>
                                      </p:cBhvr>
                                      <p:to>
                                        <p:strVal val="visible"/>
                                      </p:to>
                                    </p:set>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wipe(up)">
                                      <p:cBhvr>
                                        <p:cTn id="159" dur="500"/>
                                        <p:tgtEl>
                                          <p:spTgt spid="40"/>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20"/>
                                        </p:tgtEl>
                                        <p:attrNameLst>
                                          <p:attrName>style.visibility</p:attrName>
                                        </p:attrNameLst>
                                      </p:cBhvr>
                                      <p:to>
                                        <p:strVal val="visible"/>
                                      </p:to>
                                    </p:set>
                                    <p:animEffect transition="in" filter="fade">
                                      <p:cBhvr>
                                        <p:cTn id="1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3" grpId="0" animBg="1"/>
      <p:bldP spid="16" grpId="0"/>
      <p:bldP spid="17" grpId="0"/>
      <p:bldP spid="37" grpId="0" animBg="1"/>
      <p:bldP spid="18" grpId="0"/>
      <p:bldP spid="20" grpId="0"/>
      <p:bldP spid="22" grpId="0"/>
      <p:bldP spid="23" grpId="0"/>
      <p:bldP spid="25" grpId="0"/>
      <p:bldP spid="2" grpId="0" animBg="1"/>
      <p:bldP spid="26" grpId="0" animBg="1"/>
      <p:bldP spid="27" grpId="0" animBg="1"/>
      <p:bldP spid="32" grpId="0" animBg="1"/>
      <p:bldP spid="28" grpId="0" animBg="1"/>
      <p:bldP spid="29" grpId="0" animBg="1"/>
      <p:bldP spid="31" grpId="0" animBg="1"/>
      <p:bldP spid="15" grpId="0"/>
      <p:bldP spid="33" grpId="0" animBg="1"/>
      <p:bldP spid="34" grpId="0" animBg="1"/>
      <p:bldP spid="38" grpId="0" animBg="1"/>
      <p:bldP spid="39" grpId="0" animBg="1"/>
      <p:bldP spid="40"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0B1B843-3DB7-495D-9D57-CE0B7C817F6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feld 6">
            <a:extLst>
              <a:ext uri="{FF2B5EF4-FFF2-40B4-BE49-F238E27FC236}">
                <a16:creationId xmlns:a16="http://schemas.microsoft.com/office/drawing/2014/main" id="{11945C82-E35B-41D7-9661-BAF0874B2AB1}"/>
              </a:ext>
            </a:extLst>
          </p:cNvPr>
          <p:cNvSpPr txBox="1"/>
          <p:nvPr/>
        </p:nvSpPr>
        <p:spPr>
          <a:xfrm rot="19433685">
            <a:off x="6951029" y="327352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Tarsus</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8" name="Textfeld 7">
            <a:extLst>
              <a:ext uri="{FF2B5EF4-FFF2-40B4-BE49-F238E27FC236}">
                <a16:creationId xmlns:a16="http://schemas.microsoft.com/office/drawing/2014/main" id="{BA650981-02FF-4AE1-9B52-F962D156BFC8}"/>
              </a:ext>
            </a:extLst>
          </p:cNvPr>
          <p:cNvSpPr txBox="1"/>
          <p:nvPr/>
        </p:nvSpPr>
        <p:spPr>
          <a:xfrm>
            <a:off x="8179316" y="3397101"/>
            <a:ext cx="1466851" cy="400110"/>
          </a:xfrm>
          <a:prstGeom prst="rect">
            <a:avLst/>
          </a:prstGeom>
          <a:noFill/>
        </p:spPr>
        <p:txBody>
          <a:bodyPr wrap="square" rtlCol="0">
            <a:spAutoFit/>
          </a:bodyPr>
          <a:lstStyle/>
          <a:p>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Antiochia</a:t>
            </a:r>
          </a:p>
        </p:txBody>
      </p:sp>
      <p:pic>
        <p:nvPicPr>
          <p:cNvPr id="9" name="Grafik 8" descr="Fahne">
            <a:extLst>
              <a:ext uri="{FF2B5EF4-FFF2-40B4-BE49-F238E27FC236}">
                <a16:creationId xmlns:a16="http://schemas.microsoft.com/office/drawing/2014/main" id="{8B357F03-55A7-4EF2-89C8-D74FC236F0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50833" y="3118540"/>
            <a:ext cx="491704" cy="491704"/>
          </a:xfrm>
          <a:prstGeom prst="rect">
            <a:avLst/>
          </a:prstGeom>
        </p:spPr>
      </p:pic>
      <p:sp>
        <p:nvSpPr>
          <p:cNvPr id="10" name="Textfeld 9">
            <a:extLst>
              <a:ext uri="{FF2B5EF4-FFF2-40B4-BE49-F238E27FC236}">
                <a16:creationId xmlns:a16="http://schemas.microsoft.com/office/drawing/2014/main" id="{D5512C5A-D42C-431F-80D7-5B8348297840}"/>
              </a:ext>
            </a:extLst>
          </p:cNvPr>
          <p:cNvSpPr txBox="1"/>
          <p:nvPr/>
        </p:nvSpPr>
        <p:spPr>
          <a:xfrm>
            <a:off x="6557943" y="251680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err="1">
                <a:effectLst>
                  <a:glow rad="101600">
                    <a:schemeClr val="bg1">
                      <a:alpha val="60000"/>
                    </a:schemeClr>
                  </a:glow>
                </a:effectLst>
                <a:latin typeface="Californian FB" panose="0207040306080B030204" pitchFamily="18" charset="0"/>
              </a:rPr>
              <a:t>Ikonium</a:t>
            </a:r>
            <a:endParaRPr lang="de-DE" sz="2000" dirty="0">
              <a:effectLst>
                <a:glow rad="101600">
                  <a:schemeClr val="bg1">
                    <a:alpha val="60000"/>
                  </a:schemeClr>
                </a:glow>
              </a:effectLst>
              <a:latin typeface="Californian FB" panose="0207040306080B030204" pitchFamily="18" charset="0"/>
            </a:endParaRPr>
          </a:p>
        </p:txBody>
      </p:sp>
      <p:sp>
        <p:nvSpPr>
          <p:cNvPr id="11" name="Textfeld 10">
            <a:extLst>
              <a:ext uri="{FF2B5EF4-FFF2-40B4-BE49-F238E27FC236}">
                <a16:creationId xmlns:a16="http://schemas.microsoft.com/office/drawing/2014/main" id="{85C61DC6-DFFF-4E0F-A695-194BF55C201C}"/>
              </a:ext>
            </a:extLst>
          </p:cNvPr>
          <p:cNvSpPr txBox="1"/>
          <p:nvPr/>
        </p:nvSpPr>
        <p:spPr>
          <a:xfrm>
            <a:off x="3884532" y="1453767"/>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Troas</a:t>
            </a:r>
          </a:p>
        </p:txBody>
      </p:sp>
      <p:sp>
        <p:nvSpPr>
          <p:cNvPr id="12" name="Textfeld 11">
            <a:extLst>
              <a:ext uri="{FF2B5EF4-FFF2-40B4-BE49-F238E27FC236}">
                <a16:creationId xmlns:a16="http://schemas.microsoft.com/office/drawing/2014/main" id="{6EF97326-27E5-437D-80FD-7CD153F4B50C}"/>
              </a:ext>
            </a:extLst>
          </p:cNvPr>
          <p:cNvSpPr txBox="1"/>
          <p:nvPr/>
        </p:nvSpPr>
        <p:spPr>
          <a:xfrm>
            <a:off x="6109810" y="3210134"/>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Derbe</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13" name="Textfeld 12">
            <a:extLst>
              <a:ext uri="{FF2B5EF4-FFF2-40B4-BE49-F238E27FC236}">
                <a16:creationId xmlns:a16="http://schemas.microsoft.com/office/drawing/2014/main" id="{C502BFEB-6CFF-4C23-8F97-7EF56919F986}"/>
              </a:ext>
            </a:extLst>
          </p:cNvPr>
          <p:cNvSpPr txBox="1"/>
          <p:nvPr/>
        </p:nvSpPr>
        <p:spPr>
          <a:xfrm>
            <a:off x="5127499" y="2358982"/>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Antiochia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 </a:t>
            </a:r>
            <a:endParaRPr lang="de-DE" sz="2000" dirty="0">
              <a:latin typeface="Californian FB" panose="0207040306080B030204" pitchFamily="18" charset="0"/>
            </a:endParaRPr>
          </a:p>
        </p:txBody>
      </p:sp>
      <p:sp>
        <p:nvSpPr>
          <p:cNvPr id="14" name="Textfeld 13">
            <a:extLst>
              <a:ext uri="{FF2B5EF4-FFF2-40B4-BE49-F238E27FC236}">
                <a16:creationId xmlns:a16="http://schemas.microsoft.com/office/drawing/2014/main" id="{3BBEF9C4-007D-4E30-9AE3-71F6DB8FE02A}"/>
              </a:ext>
            </a:extLst>
          </p:cNvPr>
          <p:cNvSpPr txBox="1"/>
          <p:nvPr/>
        </p:nvSpPr>
        <p:spPr>
          <a:xfrm>
            <a:off x="2959500" y="823035"/>
            <a:ext cx="1466851" cy="400110"/>
          </a:xfrm>
          <a:prstGeom prst="rect">
            <a:avLst/>
          </a:prstGeom>
          <a:noFill/>
        </p:spPr>
        <p:txBody>
          <a:bodyPr wrap="square" rtlCol="0">
            <a:spAutoFit/>
          </a:bodyPr>
          <a:lstStyle/>
          <a:p>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r>
              <a:rPr lang="de-DE" dirty="0">
                <a:solidFill>
                  <a:srgbClr val="00B050"/>
                </a:solidFill>
                <a:effectLst>
                  <a:glow rad="101600">
                    <a:schemeClr val="bg1">
                      <a:alpha val="60000"/>
                    </a:schemeClr>
                  </a:glow>
                </a:effectLst>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Neapolis</a:t>
            </a:r>
          </a:p>
        </p:txBody>
      </p:sp>
      <p:sp>
        <p:nvSpPr>
          <p:cNvPr id="15" name="Textfeld 14">
            <a:extLst>
              <a:ext uri="{FF2B5EF4-FFF2-40B4-BE49-F238E27FC236}">
                <a16:creationId xmlns:a16="http://schemas.microsoft.com/office/drawing/2014/main" id="{49ABBB26-CCCA-444B-8040-ADD131B6406C}"/>
              </a:ext>
            </a:extLst>
          </p:cNvPr>
          <p:cNvSpPr txBox="1"/>
          <p:nvPr/>
        </p:nvSpPr>
        <p:spPr>
          <a:xfrm>
            <a:off x="1855537" y="64019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Philippi</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6" name="Textfeld 15">
            <a:extLst>
              <a:ext uri="{FF2B5EF4-FFF2-40B4-BE49-F238E27FC236}">
                <a16:creationId xmlns:a16="http://schemas.microsoft.com/office/drawing/2014/main" id="{B57737E9-D1BD-4329-80E1-9D128C1CD4AA}"/>
              </a:ext>
            </a:extLst>
          </p:cNvPr>
          <p:cNvSpPr txBox="1"/>
          <p:nvPr/>
        </p:nvSpPr>
        <p:spPr>
          <a:xfrm>
            <a:off x="918048" y="1019880"/>
            <a:ext cx="1874979"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Thessalonich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7" name="Textfeld 16">
            <a:extLst>
              <a:ext uri="{FF2B5EF4-FFF2-40B4-BE49-F238E27FC236}">
                <a16:creationId xmlns:a16="http://schemas.microsoft.com/office/drawing/2014/main" id="{8DF791B0-0CB7-4052-AE1C-A4C64F328057}"/>
              </a:ext>
            </a:extLst>
          </p:cNvPr>
          <p:cNvSpPr txBox="1"/>
          <p:nvPr/>
        </p:nvSpPr>
        <p:spPr>
          <a:xfrm>
            <a:off x="788908" y="2608831"/>
            <a:ext cx="1874979" cy="400110"/>
          </a:xfrm>
          <a:prstGeom prst="rect">
            <a:avLst/>
          </a:prstGeom>
          <a:noFill/>
        </p:spPr>
        <p:txBody>
          <a:bodyPr wrap="square" rtlCol="0">
            <a:spAutoFit/>
          </a:bodyPr>
          <a:lstStyle/>
          <a:p>
            <a:pPr algn="r"/>
            <a:r>
              <a:rPr lang="de-DE" sz="2000" dirty="0">
                <a:effectLst>
                  <a:glow rad="101600">
                    <a:schemeClr val="bg1">
                      <a:alpha val="60000"/>
                    </a:schemeClr>
                  </a:glow>
                </a:effectLst>
                <a:latin typeface="Californian FB" panose="0207040306080B030204" pitchFamily="18" charset="0"/>
              </a:rPr>
              <a:t>Korinth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8" name="Textfeld 17">
            <a:extLst>
              <a:ext uri="{FF2B5EF4-FFF2-40B4-BE49-F238E27FC236}">
                <a16:creationId xmlns:a16="http://schemas.microsoft.com/office/drawing/2014/main" id="{E7F19B02-D37B-4D65-B05E-CA40A44544A4}"/>
              </a:ext>
            </a:extLst>
          </p:cNvPr>
          <p:cNvSpPr txBox="1"/>
          <p:nvPr/>
        </p:nvSpPr>
        <p:spPr>
          <a:xfrm>
            <a:off x="4321398" y="257882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Ephesus</a:t>
            </a:r>
          </a:p>
        </p:txBody>
      </p:sp>
      <p:sp>
        <p:nvSpPr>
          <p:cNvPr id="20" name="Textfeld 19">
            <a:extLst>
              <a:ext uri="{FF2B5EF4-FFF2-40B4-BE49-F238E27FC236}">
                <a16:creationId xmlns:a16="http://schemas.microsoft.com/office/drawing/2014/main" id="{3EB80BF3-ABFC-4B75-9376-72DEF7307FBB}"/>
              </a:ext>
            </a:extLst>
          </p:cNvPr>
          <p:cNvSpPr txBox="1"/>
          <p:nvPr/>
        </p:nvSpPr>
        <p:spPr>
          <a:xfrm>
            <a:off x="6615616" y="5748328"/>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Cäsarea</a:t>
            </a:r>
            <a:r>
              <a:rPr lang="de-DE" dirty="0">
                <a:effectLst>
                  <a:glow rad="101600">
                    <a:schemeClr val="bg1">
                      <a:alpha val="60000"/>
                    </a:schemeClr>
                  </a:glow>
                </a:effectLst>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21" name="Textfeld 20">
            <a:extLst>
              <a:ext uri="{FF2B5EF4-FFF2-40B4-BE49-F238E27FC236}">
                <a16:creationId xmlns:a16="http://schemas.microsoft.com/office/drawing/2014/main" id="{F9BEA474-0646-4085-BD83-6CAD09AA841E}"/>
              </a:ext>
            </a:extLst>
          </p:cNvPr>
          <p:cNvSpPr txBox="1"/>
          <p:nvPr/>
        </p:nvSpPr>
        <p:spPr>
          <a:xfrm>
            <a:off x="7911622" y="506324"/>
            <a:ext cx="4036682" cy="1384995"/>
          </a:xfrm>
          <a:prstGeom prst="rect">
            <a:avLst/>
          </a:prstGeom>
          <a:solidFill>
            <a:srgbClr val="FFFFFF">
              <a:alpha val="58039"/>
            </a:srgbClr>
          </a:solidFill>
          <a:ln w="31750" cmpd="dbl">
            <a:solidFill>
              <a:schemeClr val="tx1"/>
            </a:solidFill>
          </a:ln>
        </p:spPr>
        <p:txBody>
          <a:bodyPr wrap="square" rtlCol="0">
            <a:spAutoFit/>
          </a:bodyPr>
          <a:lstStyle/>
          <a:p>
            <a:pPr algn="ctr"/>
            <a:r>
              <a:rPr lang="de-DE" dirty="0">
                <a:latin typeface="Californian FB" panose="0207040306080B030204" pitchFamily="18" charset="0"/>
              </a:rPr>
              <a:t>Die </a:t>
            </a:r>
          </a:p>
          <a:p>
            <a:pPr algn="ctr"/>
            <a:r>
              <a:rPr lang="de-DE" sz="4800" dirty="0">
                <a:latin typeface="Californian FB" panose="0207040306080B030204" pitchFamily="18" charset="0"/>
              </a:rPr>
              <a:t>2.Missionsreise</a:t>
            </a:r>
          </a:p>
          <a:p>
            <a:pPr algn="ctr"/>
            <a:r>
              <a:rPr lang="de-DE" dirty="0">
                <a:latin typeface="Californian FB" panose="0207040306080B030204" pitchFamily="18" charset="0"/>
              </a:rPr>
              <a:t>des Paulus, Silas und Timotheus</a:t>
            </a:r>
          </a:p>
        </p:txBody>
      </p:sp>
      <p:sp>
        <p:nvSpPr>
          <p:cNvPr id="22" name="Textfeld 21">
            <a:extLst>
              <a:ext uri="{FF2B5EF4-FFF2-40B4-BE49-F238E27FC236}">
                <a16:creationId xmlns:a16="http://schemas.microsoft.com/office/drawing/2014/main" id="{8A32A5A4-67F6-4244-A89A-F97AD6A65252}"/>
              </a:ext>
            </a:extLst>
          </p:cNvPr>
          <p:cNvSpPr txBox="1"/>
          <p:nvPr/>
        </p:nvSpPr>
        <p:spPr>
          <a:xfrm>
            <a:off x="7640210" y="588880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Jerusalem</a:t>
            </a:r>
          </a:p>
        </p:txBody>
      </p:sp>
      <p:sp>
        <p:nvSpPr>
          <p:cNvPr id="23" name="Textfeld 22">
            <a:extLst>
              <a:ext uri="{FF2B5EF4-FFF2-40B4-BE49-F238E27FC236}">
                <a16:creationId xmlns:a16="http://schemas.microsoft.com/office/drawing/2014/main" id="{345ECD9D-920E-4061-A8FA-6A23673301A0}"/>
              </a:ext>
            </a:extLst>
          </p:cNvPr>
          <p:cNvSpPr txBox="1"/>
          <p:nvPr/>
        </p:nvSpPr>
        <p:spPr>
          <a:xfrm>
            <a:off x="2566743" y="243987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Athen</a:t>
            </a:r>
          </a:p>
        </p:txBody>
      </p:sp>
      <p:sp>
        <p:nvSpPr>
          <p:cNvPr id="24" name="Textfeld 23">
            <a:extLst>
              <a:ext uri="{FF2B5EF4-FFF2-40B4-BE49-F238E27FC236}">
                <a16:creationId xmlns:a16="http://schemas.microsoft.com/office/drawing/2014/main" id="{31D14E5C-3D2E-438E-921B-3700F67BAF64}"/>
              </a:ext>
            </a:extLst>
          </p:cNvPr>
          <p:cNvSpPr txBox="1"/>
          <p:nvPr/>
        </p:nvSpPr>
        <p:spPr>
          <a:xfrm>
            <a:off x="1326176" y="1425797"/>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Beröa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5" name="Textfeld 24">
            <a:extLst>
              <a:ext uri="{FF2B5EF4-FFF2-40B4-BE49-F238E27FC236}">
                <a16:creationId xmlns:a16="http://schemas.microsoft.com/office/drawing/2014/main" id="{1787D4FC-3084-4C57-982C-44E49A8A1B2F}"/>
              </a:ext>
            </a:extLst>
          </p:cNvPr>
          <p:cNvSpPr txBox="1"/>
          <p:nvPr/>
        </p:nvSpPr>
        <p:spPr>
          <a:xfrm>
            <a:off x="5786900" y="2839980"/>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Lystra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8" name="Textfeld 27">
            <a:extLst>
              <a:ext uri="{FF2B5EF4-FFF2-40B4-BE49-F238E27FC236}">
                <a16:creationId xmlns:a16="http://schemas.microsoft.com/office/drawing/2014/main" id="{B9C9E886-8797-4EA0-B75A-71D79B20FBEC}"/>
              </a:ext>
            </a:extLst>
          </p:cNvPr>
          <p:cNvSpPr txBox="1"/>
          <p:nvPr/>
        </p:nvSpPr>
        <p:spPr>
          <a:xfrm>
            <a:off x="-152150" y="5986977"/>
            <a:ext cx="4036682" cy="461665"/>
          </a:xfrm>
          <a:prstGeom prst="rect">
            <a:avLst/>
          </a:prstGeom>
          <a:solidFill>
            <a:srgbClr val="FFFFFF">
              <a:alpha val="74902"/>
            </a:srgbClr>
          </a:solidFill>
          <a:ln w="31750" cmpd="dbl">
            <a:solidFill>
              <a:schemeClr val="tx1"/>
            </a:solidFill>
          </a:ln>
        </p:spPr>
        <p:txBody>
          <a:bodyPr wrap="square" rtlCol="0">
            <a:spAutoFit/>
          </a:bodyPr>
          <a:lstStyle/>
          <a:p>
            <a:pPr algn="ctr"/>
            <a:r>
              <a:rPr lang="de-DE" sz="2400" dirty="0">
                <a:latin typeface="Californian FB" panose="0207040306080B030204" pitchFamily="18" charset="0"/>
              </a:rPr>
              <a:t>Die Stationen</a:t>
            </a:r>
          </a:p>
        </p:txBody>
      </p:sp>
    </p:spTree>
    <p:extLst>
      <p:ext uri="{BB962C8B-B14F-4D97-AF65-F5344CB8AC3E}">
        <p14:creationId xmlns:p14="http://schemas.microsoft.com/office/powerpoint/2010/main" val="248058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 41">
            <a:extLst>
              <a:ext uri="{FF2B5EF4-FFF2-40B4-BE49-F238E27FC236}">
                <a16:creationId xmlns:a16="http://schemas.microsoft.com/office/drawing/2014/main" id="{B9F28E75-EA89-475E-B7A6-02999283B6E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3" name="Textfeld 42">
            <a:extLst>
              <a:ext uri="{FF2B5EF4-FFF2-40B4-BE49-F238E27FC236}">
                <a16:creationId xmlns:a16="http://schemas.microsoft.com/office/drawing/2014/main" id="{5DE8633C-96B9-4A64-8E49-18392E9BB0A3}"/>
              </a:ext>
            </a:extLst>
          </p:cNvPr>
          <p:cNvSpPr txBox="1"/>
          <p:nvPr/>
        </p:nvSpPr>
        <p:spPr>
          <a:xfrm>
            <a:off x="7911622" y="506324"/>
            <a:ext cx="4036682" cy="1384995"/>
          </a:xfrm>
          <a:prstGeom prst="rect">
            <a:avLst/>
          </a:prstGeom>
          <a:solidFill>
            <a:srgbClr val="FFFFFF">
              <a:alpha val="58039"/>
            </a:srgbClr>
          </a:solidFill>
          <a:ln w="31750" cmpd="dbl">
            <a:solidFill>
              <a:schemeClr val="tx1"/>
            </a:solidFill>
          </a:ln>
        </p:spPr>
        <p:txBody>
          <a:bodyPr wrap="square" rtlCol="0">
            <a:spAutoFit/>
          </a:bodyPr>
          <a:lstStyle/>
          <a:p>
            <a:pPr algn="ctr"/>
            <a:r>
              <a:rPr lang="de-DE" dirty="0">
                <a:latin typeface="Californian FB" panose="0207040306080B030204" pitchFamily="18" charset="0"/>
              </a:rPr>
              <a:t>Die </a:t>
            </a:r>
          </a:p>
          <a:p>
            <a:pPr algn="ctr"/>
            <a:r>
              <a:rPr lang="de-DE" sz="4800" dirty="0">
                <a:latin typeface="Californian FB" panose="0207040306080B030204" pitchFamily="18" charset="0"/>
              </a:rPr>
              <a:t>2.Missionsreise</a:t>
            </a:r>
          </a:p>
          <a:p>
            <a:pPr algn="ctr"/>
            <a:r>
              <a:rPr lang="de-DE" dirty="0">
                <a:latin typeface="Californian FB" panose="0207040306080B030204" pitchFamily="18" charset="0"/>
              </a:rPr>
              <a:t>des Paulus, Silas und Timotheus</a:t>
            </a:r>
          </a:p>
        </p:txBody>
      </p:sp>
      <p:sp>
        <p:nvSpPr>
          <p:cNvPr id="7" name="Textfeld 6">
            <a:extLst>
              <a:ext uri="{FF2B5EF4-FFF2-40B4-BE49-F238E27FC236}">
                <a16:creationId xmlns:a16="http://schemas.microsoft.com/office/drawing/2014/main" id="{11945C82-E35B-41D7-9661-BAF0874B2AB1}"/>
              </a:ext>
            </a:extLst>
          </p:cNvPr>
          <p:cNvSpPr txBox="1"/>
          <p:nvPr/>
        </p:nvSpPr>
        <p:spPr>
          <a:xfrm rot="19433685">
            <a:off x="6951029" y="327352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Tarsus</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8" name="Textfeld 7">
            <a:extLst>
              <a:ext uri="{FF2B5EF4-FFF2-40B4-BE49-F238E27FC236}">
                <a16:creationId xmlns:a16="http://schemas.microsoft.com/office/drawing/2014/main" id="{BA650981-02FF-4AE1-9B52-F962D156BFC8}"/>
              </a:ext>
            </a:extLst>
          </p:cNvPr>
          <p:cNvSpPr txBox="1"/>
          <p:nvPr/>
        </p:nvSpPr>
        <p:spPr>
          <a:xfrm>
            <a:off x="8179316" y="3397101"/>
            <a:ext cx="1466851" cy="400110"/>
          </a:xfrm>
          <a:prstGeom prst="rect">
            <a:avLst/>
          </a:prstGeom>
          <a:noFill/>
        </p:spPr>
        <p:txBody>
          <a:bodyPr wrap="square" rtlCol="0">
            <a:spAutoFit/>
          </a:bodyPr>
          <a:lstStyle/>
          <a:p>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Antiochia</a:t>
            </a:r>
          </a:p>
        </p:txBody>
      </p:sp>
      <p:sp>
        <p:nvSpPr>
          <p:cNvPr id="10" name="Textfeld 9">
            <a:extLst>
              <a:ext uri="{FF2B5EF4-FFF2-40B4-BE49-F238E27FC236}">
                <a16:creationId xmlns:a16="http://schemas.microsoft.com/office/drawing/2014/main" id="{D5512C5A-D42C-431F-80D7-5B8348297840}"/>
              </a:ext>
            </a:extLst>
          </p:cNvPr>
          <p:cNvSpPr txBox="1"/>
          <p:nvPr/>
        </p:nvSpPr>
        <p:spPr>
          <a:xfrm>
            <a:off x="6557943" y="251680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err="1">
                <a:effectLst>
                  <a:glow rad="101600">
                    <a:schemeClr val="bg1">
                      <a:alpha val="60000"/>
                    </a:schemeClr>
                  </a:glow>
                </a:effectLst>
                <a:latin typeface="Californian FB" panose="0207040306080B030204" pitchFamily="18" charset="0"/>
              </a:rPr>
              <a:t>Ikonium</a:t>
            </a:r>
            <a:endParaRPr lang="de-DE" sz="2000" dirty="0">
              <a:effectLst>
                <a:glow rad="101600">
                  <a:schemeClr val="bg1">
                    <a:alpha val="60000"/>
                  </a:schemeClr>
                </a:glow>
              </a:effectLst>
              <a:latin typeface="Californian FB" panose="0207040306080B030204" pitchFamily="18" charset="0"/>
            </a:endParaRPr>
          </a:p>
        </p:txBody>
      </p:sp>
      <p:sp>
        <p:nvSpPr>
          <p:cNvPr id="11" name="Textfeld 10">
            <a:extLst>
              <a:ext uri="{FF2B5EF4-FFF2-40B4-BE49-F238E27FC236}">
                <a16:creationId xmlns:a16="http://schemas.microsoft.com/office/drawing/2014/main" id="{85C61DC6-DFFF-4E0F-A695-194BF55C201C}"/>
              </a:ext>
            </a:extLst>
          </p:cNvPr>
          <p:cNvSpPr txBox="1"/>
          <p:nvPr/>
        </p:nvSpPr>
        <p:spPr>
          <a:xfrm>
            <a:off x="3884532" y="1453767"/>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Troas</a:t>
            </a:r>
          </a:p>
        </p:txBody>
      </p:sp>
      <p:sp>
        <p:nvSpPr>
          <p:cNvPr id="12" name="Textfeld 11">
            <a:extLst>
              <a:ext uri="{FF2B5EF4-FFF2-40B4-BE49-F238E27FC236}">
                <a16:creationId xmlns:a16="http://schemas.microsoft.com/office/drawing/2014/main" id="{6EF97326-27E5-437D-80FD-7CD153F4B50C}"/>
              </a:ext>
            </a:extLst>
          </p:cNvPr>
          <p:cNvSpPr txBox="1"/>
          <p:nvPr/>
        </p:nvSpPr>
        <p:spPr>
          <a:xfrm>
            <a:off x="6109810" y="3210134"/>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Derbe</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13" name="Textfeld 12">
            <a:extLst>
              <a:ext uri="{FF2B5EF4-FFF2-40B4-BE49-F238E27FC236}">
                <a16:creationId xmlns:a16="http://schemas.microsoft.com/office/drawing/2014/main" id="{C502BFEB-6CFF-4C23-8F97-7EF56919F986}"/>
              </a:ext>
            </a:extLst>
          </p:cNvPr>
          <p:cNvSpPr txBox="1"/>
          <p:nvPr/>
        </p:nvSpPr>
        <p:spPr>
          <a:xfrm>
            <a:off x="5127499" y="2358982"/>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Antiochia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 </a:t>
            </a:r>
            <a:endParaRPr lang="de-DE" sz="2000" dirty="0">
              <a:latin typeface="Californian FB" panose="0207040306080B030204" pitchFamily="18" charset="0"/>
            </a:endParaRPr>
          </a:p>
        </p:txBody>
      </p:sp>
      <p:sp>
        <p:nvSpPr>
          <p:cNvPr id="14" name="Textfeld 13">
            <a:extLst>
              <a:ext uri="{FF2B5EF4-FFF2-40B4-BE49-F238E27FC236}">
                <a16:creationId xmlns:a16="http://schemas.microsoft.com/office/drawing/2014/main" id="{3BBEF9C4-007D-4E30-9AE3-71F6DB8FE02A}"/>
              </a:ext>
            </a:extLst>
          </p:cNvPr>
          <p:cNvSpPr txBox="1"/>
          <p:nvPr/>
        </p:nvSpPr>
        <p:spPr>
          <a:xfrm>
            <a:off x="2959500" y="823035"/>
            <a:ext cx="1466851" cy="400110"/>
          </a:xfrm>
          <a:prstGeom prst="rect">
            <a:avLst/>
          </a:prstGeom>
          <a:noFill/>
        </p:spPr>
        <p:txBody>
          <a:bodyPr wrap="square" rtlCol="0">
            <a:spAutoFit/>
          </a:bodyPr>
          <a:lstStyle/>
          <a:p>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r>
              <a:rPr lang="de-DE" dirty="0">
                <a:solidFill>
                  <a:srgbClr val="00B050"/>
                </a:solidFill>
                <a:effectLst>
                  <a:glow rad="101600">
                    <a:schemeClr val="bg1">
                      <a:alpha val="60000"/>
                    </a:schemeClr>
                  </a:glow>
                </a:effectLst>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Neapolis</a:t>
            </a:r>
          </a:p>
        </p:txBody>
      </p:sp>
      <p:sp>
        <p:nvSpPr>
          <p:cNvPr id="3" name="Freihandform: Form 2">
            <a:extLst>
              <a:ext uri="{FF2B5EF4-FFF2-40B4-BE49-F238E27FC236}">
                <a16:creationId xmlns:a16="http://schemas.microsoft.com/office/drawing/2014/main" id="{53680F82-F3A2-4A97-A5F0-FF640618E440}"/>
              </a:ext>
            </a:extLst>
          </p:cNvPr>
          <p:cNvSpPr/>
          <p:nvPr/>
        </p:nvSpPr>
        <p:spPr>
          <a:xfrm rot="20903691">
            <a:off x="7962897" y="3139229"/>
            <a:ext cx="518513" cy="400408"/>
          </a:xfrm>
          <a:custGeom>
            <a:avLst/>
            <a:gdLst>
              <a:gd name="connsiteX0" fmla="*/ 220980 w 294833"/>
              <a:gd name="connsiteY0" fmla="*/ 375716 h 375716"/>
              <a:gd name="connsiteX1" fmla="*/ 281940 w 294833"/>
              <a:gd name="connsiteY1" fmla="*/ 9956 h 375716"/>
              <a:gd name="connsiteX2" fmla="*/ 0 w 294833"/>
              <a:gd name="connsiteY2" fmla="*/ 139496 h 375716"/>
            </a:gdLst>
            <a:ahLst/>
            <a:cxnLst>
              <a:cxn ang="0">
                <a:pos x="connsiteX0" y="connsiteY0"/>
              </a:cxn>
              <a:cxn ang="0">
                <a:pos x="connsiteX1" y="connsiteY1"/>
              </a:cxn>
              <a:cxn ang="0">
                <a:pos x="connsiteX2" y="connsiteY2"/>
              </a:cxn>
            </a:cxnLst>
            <a:rect l="l" t="t" r="r" b="b"/>
            <a:pathLst>
              <a:path w="294833" h="375716">
                <a:moveTo>
                  <a:pt x="220980" y="375716"/>
                </a:moveTo>
                <a:cubicBezTo>
                  <a:pt x="269875" y="212521"/>
                  <a:pt x="318770" y="49326"/>
                  <a:pt x="281940" y="9956"/>
                </a:cubicBezTo>
                <a:cubicBezTo>
                  <a:pt x="245110" y="-29414"/>
                  <a:pt x="122555" y="55041"/>
                  <a:pt x="0" y="139496"/>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16" name="Textfeld 15">
            <a:extLst>
              <a:ext uri="{FF2B5EF4-FFF2-40B4-BE49-F238E27FC236}">
                <a16:creationId xmlns:a16="http://schemas.microsoft.com/office/drawing/2014/main" id="{B57737E9-D1BD-4329-80E1-9D128C1CD4AA}"/>
              </a:ext>
            </a:extLst>
          </p:cNvPr>
          <p:cNvSpPr txBox="1"/>
          <p:nvPr/>
        </p:nvSpPr>
        <p:spPr>
          <a:xfrm>
            <a:off x="918048" y="1019880"/>
            <a:ext cx="1874979"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Thessalonich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7" name="Textfeld 16">
            <a:extLst>
              <a:ext uri="{FF2B5EF4-FFF2-40B4-BE49-F238E27FC236}">
                <a16:creationId xmlns:a16="http://schemas.microsoft.com/office/drawing/2014/main" id="{8DF791B0-0CB7-4052-AE1C-A4C64F328057}"/>
              </a:ext>
            </a:extLst>
          </p:cNvPr>
          <p:cNvSpPr txBox="1"/>
          <p:nvPr/>
        </p:nvSpPr>
        <p:spPr>
          <a:xfrm>
            <a:off x="788908" y="2608831"/>
            <a:ext cx="1874979" cy="400110"/>
          </a:xfrm>
          <a:prstGeom prst="rect">
            <a:avLst/>
          </a:prstGeom>
          <a:noFill/>
        </p:spPr>
        <p:txBody>
          <a:bodyPr wrap="square" rtlCol="0">
            <a:spAutoFit/>
          </a:bodyPr>
          <a:lstStyle/>
          <a:p>
            <a:pPr algn="r"/>
            <a:r>
              <a:rPr lang="de-DE" sz="2000" dirty="0">
                <a:effectLst>
                  <a:glow rad="101600">
                    <a:schemeClr val="bg1">
                      <a:alpha val="60000"/>
                    </a:schemeClr>
                  </a:glow>
                </a:effectLst>
                <a:latin typeface="Californian FB" panose="0207040306080B030204" pitchFamily="18" charset="0"/>
              </a:rPr>
              <a:t>Korinth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8" name="Textfeld 17">
            <a:extLst>
              <a:ext uri="{FF2B5EF4-FFF2-40B4-BE49-F238E27FC236}">
                <a16:creationId xmlns:a16="http://schemas.microsoft.com/office/drawing/2014/main" id="{E7F19B02-D37B-4D65-B05E-CA40A44544A4}"/>
              </a:ext>
            </a:extLst>
          </p:cNvPr>
          <p:cNvSpPr txBox="1"/>
          <p:nvPr/>
        </p:nvSpPr>
        <p:spPr>
          <a:xfrm>
            <a:off x="4321398" y="257882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Ephesus</a:t>
            </a:r>
          </a:p>
        </p:txBody>
      </p:sp>
      <p:sp>
        <p:nvSpPr>
          <p:cNvPr id="20" name="Textfeld 19">
            <a:extLst>
              <a:ext uri="{FF2B5EF4-FFF2-40B4-BE49-F238E27FC236}">
                <a16:creationId xmlns:a16="http://schemas.microsoft.com/office/drawing/2014/main" id="{3EB80BF3-ABFC-4B75-9376-72DEF7307FBB}"/>
              </a:ext>
            </a:extLst>
          </p:cNvPr>
          <p:cNvSpPr txBox="1"/>
          <p:nvPr/>
        </p:nvSpPr>
        <p:spPr>
          <a:xfrm>
            <a:off x="6615616" y="5748328"/>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Cäsarea</a:t>
            </a:r>
            <a:r>
              <a:rPr lang="de-DE" dirty="0">
                <a:effectLst>
                  <a:glow rad="101600">
                    <a:schemeClr val="bg1">
                      <a:alpha val="60000"/>
                    </a:schemeClr>
                  </a:glow>
                </a:effectLst>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22" name="Textfeld 21">
            <a:extLst>
              <a:ext uri="{FF2B5EF4-FFF2-40B4-BE49-F238E27FC236}">
                <a16:creationId xmlns:a16="http://schemas.microsoft.com/office/drawing/2014/main" id="{8A32A5A4-67F6-4244-A89A-F97AD6A65252}"/>
              </a:ext>
            </a:extLst>
          </p:cNvPr>
          <p:cNvSpPr txBox="1"/>
          <p:nvPr/>
        </p:nvSpPr>
        <p:spPr>
          <a:xfrm>
            <a:off x="7640210" y="588880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Jerusalem</a:t>
            </a:r>
          </a:p>
        </p:txBody>
      </p:sp>
      <p:sp>
        <p:nvSpPr>
          <p:cNvPr id="23" name="Textfeld 22">
            <a:extLst>
              <a:ext uri="{FF2B5EF4-FFF2-40B4-BE49-F238E27FC236}">
                <a16:creationId xmlns:a16="http://schemas.microsoft.com/office/drawing/2014/main" id="{345ECD9D-920E-4061-A8FA-6A23673301A0}"/>
              </a:ext>
            </a:extLst>
          </p:cNvPr>
          <p:cNvSpPr txBox="1"/>
          <p:nvPr/>
        </p:nvSpPr>
        <p:spPr>
          <a:xfrm>
            <a:off x="2566743" y="243987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Athen</a:t>
            </a:r>
          </a:p>
        </p:txBody>
      </p:sp>
      <p:sp>
        <p:nvSpPr>
          <p:cNvPr id="24" name="Textfeld 23">
            <a:extLst>
              <a:ext uri="{FF2B5EF4-FFF2-40B4-BE49-F238E27FC236}">
                <a16:creationId xmlns:a16="http://schemas.microsoft.com/office/drawing/2014/main" id="{31D14E5C-3D2E-438E-921B-3700F67BAF64}"/>
              </a:ext>
            </a:extLst>
          </p:cNvPr>
          <p:cNvSpPr txBox="1"/>
          <p:nvPr/>
        </p:nvSpPr>
        <p:spPr>
          <a:xfrm>
            <a:off x="1326176" y="1425797"/>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Beröa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5" name="Textfeld 24">
            <a:extLst>
              <a:ext uri="{FF2B5EF4-FFF2-40B4-BE49-F238E27FC236}">
                <a16:creationId xmlns:a16="http://schemas.microsoft.com/office/drawing/2014/main" id="{1787D4FC-3084-4C57-982C-44E49A8A1B2F}"/>
              </a:ext>
            </a:extLst>
          </p:cNvPr>
          <p:cNvSpPr txBox="1"/>
          <p:nvPr/>
        </p:nvSpPr>
        <p:spPr>
          <a:xfrm>
            <a:off x="5786900" y="2839980"/>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Lystra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 name="Freihandform: Form 1">
            <a:extLst>
              <a:ext uri="{FF2B5EF4-FFF2-40B4-BE49-F238E27FC236}">
                <a16:creationId xmlns:a16="http://schemas.microsoft.com/office/drawing/2014/main" id="{5BA804B7-C5CB-418E-8672-A4F281B5ED0F}"/>
              </a:ext>
            </a:extLst>
          </p:cNvPr>
          <p:cNvSpPr/>
          <p:nvPr/>
        </p:nvSpPr>
        <p:spPr>
          <a:xfrm>
            <a:off x="7855885" y="3670946"/>
            <a:ext cx="646861" cy="2364507"/>
          </a:xfrm>
          <a:custGeom>
            <a:avLst/>
            <a:gdLst>
              <a:gd name="connsiteX0" fmla="*/ 0 w 646861"/>
              <a:gd name="connsiteY0" fmla="*/ 2169042 h 2169042"/>
              <a:gd name="connsiteX1" fmla="*/ 606056 w 646861"/>
              <a:gd name="connsiteY1" fmla="*/ 563526 h 2169042"/>
              <a:gd name="connsiteX2" fmla="*/ 542260 w 646861"/>
              <a:gd name="connsiteY2" fmla="*/ 0 h 2169042"/>
            </a:gdLst>
            <a:ahLst/>
            <a:cxnLst>
              <a:cxn ang="0">
                <a:pos x="connsiteX0" y="connsiteY0"/>
              </a:cxn>
              <a:cxn ang="0">
                <a:pos x="connsiteX1" y="connsiteY1"/>
              </a:cxn>
              <a:cxn ang="0">
                <a:pos x="connsiteX2" y="connsiteY2"/>
              </a:cxn>
            </a:cxnLst>
            <a:rect l="l" t="t" r="r" b="b"/>
            <a:pathLst>
              <a:path w="646861" h="2169042">
                <a:moveTo>
                  <a:pt x="0" y="2169042"/>
                </a:moveTo>
                <a:cubicBezTo>
                  <a:pt x="257839" y="1547037"/>
                  <a:pt x="515679" y="925033"/>
                  <a:pt x="606056" y="563526"/>
                </a:cubicBezTo>
                <a:cubicBezTo>
                  <a:pt x="696433" y="202019"/>
                  <a:pt x="619346" y="101009"/>
                  <a:pt x="542260" y="0"/>
                </a:cubicBezTo>
              </a:path>
            </a:pathLst>
          </a:custGeom>
          <a:noFill/>
          <a:ln w="57150">
            <a:solidFill>
              <a:srgbClr val="C00000"/>
            </a:solidFill>
            <a:prstDash val="sysDash"/>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pic>
        <p:nvPicPr>
          <p:cNvPr id="9" name="Grafik 8" descr="Fahne">
            <a:extLst>
              <a:ext uri="{FF2B5EF4-FFF2-40B4-BE49-F238E27FC236}">
                <a16:creationId xmlns:a16="http://schemas.microsoft.com/office/drawing/2014/main" id="{8B357F03-55A7-4EF2-89C8-D74FC236F0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50833" y="3118540"/>
            <a:ext cx="491704" cy="491704"/>
          </a:xfrm>
          <a:prstGeom prst="rect">
            <a:avLst/>
          </a:prstGeom>
        </p:spPr>
      </p:pic>
      <p:sp>
        <p:nvSpPr>
          <p:cNvPr id="26" name="Freihandform: Form 25">
            <a:extLst>
              <a:ext uri="{FF2B5EF4-FFF2-40B4-BE49-F238E27FC236}">
                <a16:creationId xmlns:a16="http://schemas.microsoft.com/office/drawing/2014/main" id="{7A635FCE-2D01-4C55-AE28-1668359D8F9E}"/>
              </a:ext>
            </a:extLst>
          </p:cNvPr>
          <p:cNvSpPr/>
          <p:nvPr/>
        </p:nvSpPr>
        <p:spPr>
          <a:xfrm rot="20903691">
            <a:off x="7074824" y="3313113"/>
            <a:ext cx="661636" cy="4984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7" name="Freihandform: Form 26">
            <a:extLst>
              <a:ext uri="{FF2B5EF4-FFF2-40B4-BE49-F238E27FC236}">
                <a16:creationId xmlns:a16="http://schemas.microsoft.com/office/drawing/2014/main" id="{126AA24D-630A-4144-AF69-B6B411132BDA}"/>
              </a:ext>
            </a:extLst>
          </p:cNvPr>
          <p:cNvSpPr/>
          <p:nvPr/>
        </p:nvSpPr>
        <p:spPr>
          <a:xfrm rot="3597002" flipV="1">
            <a:off x="6658132" y="3200971"/>
            <a:ext cx="298431" cy="5211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2" name="Freihandform: Form 31">
            <a:extLst>
              <a:ext uri="{FF2B5EF4-FFF2-40B4-BE49-F238E27FC236}">
                <a16:creationId xmlns:a16="http://schemas.microsoft.com/office/drawing/2014/main" id="{E0EF8171-740C-4060-B55D-FB49CD51DBF6}"/>
              </a:ext>
            </a:extLst>
          </p:cNvPr>
          <p:cNvSpPr/>
          <p:nvPr/>
        </p:nvSpPr>
        <p:spPr>
          <a:xfrm rot="2544712" flipV="1">
            <a:off x="2958793" y="914336"/>
            <a:ext cx="144000" cy="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8" name="Freihandform: Form 27">
            <a:extLst>
              <a:ext uri="{FF2B5EF4-FFF2-40B4-BE49-F238E27FC236}">
                <a16:creationId xmlns:a16="http://schemas.microsoft.com/office/drawing/2014/main" id="{C5EA8908-D140-451A-8D8D-C892844E7F33}"/>
              </a:ext>
            </a:extLst>
          </p:cNvPr>
          <p:cNvSpPr/>
          <p:nvPr/>
        </p:nvSpPr>
        <p:spPr>
          <a:xfrm rot="6700286" flipV="1">
            <a:off x="6653835" y="2853126"/>
            <a:ext cx="144000" cy="3600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0 w 359980"/>
              <a:gd name="connsiteY1" fmla="*/ 0 h 78947"/>
              <a:gd name="connsiteX0" fmla="*/ 359980 w 359980"/>
              <a:gd name="connsiteY0" fmla="*/ 78947 h 78947"/>
              <a:gd name="connsiteX1" fmla="*/ 244062 w 359980"/>
              <a:gd name="connsiteY1" fmla="*/ 49707 h 78947"/>
              <a:gd name="connsiteX2" fmla="*/ 0 w 359980"/>
              <a:gd name="connsiteY2" fmla="*/ 0 h 78947"/>
            </a:gdLst>
            <a:ahLst/>
            <a:cxnLst>
              <a:cxn ang="0">
                <a:pos x="connsiteX0" y="connsiteY0"/>
              </a:cxn>
              <a:cxn ang="0">
                <a:pos x="connsiteX1" y="connsiteY1"/>
              </a:cxn>
              <a:cxn ang="0">
                <a:pos x="connsiteX2" y="connsiteY2"/>
              </a:cxn>
            </a:cxnLst>
            <a:rect l="l" t="t" r="r" b="b"/>
            <a:pathLst>
              <a:path w="359980" h="78947">
                <a:moveTo>
                  <a:pt x="359980" y="78947"/>
                </a:moveTo>
                <a:cubicBezTo>
                  <a:pt x="304603" y="72028"/>
                  <a:pt x="299439" y="56626"/>
                  <a:pt x="244062" y="49707"/>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9" name="Freihandform: Form 28">
            <a:extLst>
              <a:ext uri="{FF2B5EF4-FFF2-40B4-BE49-F238E27FC236}">
                <a16:creationId xmlns:a16="http://schemas.microsoft.com/office/drawing/2014/main" id="{F5B9DB6E-A2D1-474D-93B2-239C8AF523AC}"/>
              </a:ext>
            </a:extLst>
          </p:cNvPr>
          <p:cNvSpPr/>
          <p:nvPr/>
        </p:nvSpPr>
        <p:spPr>
          <a:xfrm rot="2544712" flipV="1">
            <a:off x="6441212" y="2638379"/>
            <a:ext cx="234932" cy="45719"/>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0" name="Freihandform: Form 29">
            <a:extLst>
              <a:ext uri="{FF2B5EF4-FFF2-40B4-BE49-F238E27FC236}">
                <a16:creationId xmlns:a16="http://schemas.microsoft.com/office/drawing/2014/main" id="{DB7E438D-6CB9-44A0-9FE1-1967FEBC8570}"/>
              </a:ext>
            </a:extLst>
          </p:cNvPr>
          <p:cNvSpPr/>
          <p:nvPr/>
        </p:nvSpPr>
        <p:spPr>
          <a:xfrm rot="20903691">
            <a:off x="4208435" y="1498516"/>
            <a:ext cx="2374387" cy="1122252"/>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64899 w 663502"/>
              <a:gd name="connsiteY0" fmla="*/ 483593 h 483593"/>
              <a:gd name="connsiteX1" fmla="*/ 625859 w 663502"/>
              <a:gd name="connsiteY1" fmla="*/ 117833 h 483593"/>
              <a:gd name="connsiteX2" fmla="*/ 0 w 663502"/>
              <a:gd name="connsiteY2" fmla="*/ 33317 h 483593"/>
              <a:gd name="connsiteX0" fmla="*/ 566441 w 665044"/>
              <a:gd name="connsiteY0" fmla="*/ 450276 h 450276"/>
              <a:gd name="connsiteX1" fmla="*/ 627401 w 665044"/>
              <a:gd name="connsiteY1" fmla="*/ 84516 h 450276"/>
              <a:gd name="connsiteX2" fmla="*/ 1542 w 665044"/>
              <a:gd name="connsiteY2" fmla="*/ 0 h 450276"/>
              <a:gd name="connsiteX0" fmla="*/ 630956 w 734286"/>
              <a:gd name="connsiteY0" fmla="*/ 593321 h 593321"/>
              <a:gd name="connsiteX1" fmla="*/ 691916 w 734286"/>
              <a:gd name="connsiteY1" fmla="*/ 227561 h 593321"/>
              <a:gd name="connsiteX2" fmla="*/ 1413 w 734286"/>
              <a:gd name="connsiteY2" fmla="*/ 0 h 593321"/>
              <a:gd name="connsiteX0" fmla="*/ 631851 w 642259"/>
              <a:gd name="connsiteY0" fmla="*/ 593321 h 593321"/>
              <a:gd name="connsiteX1" fmla="*/ 442310 w 642259"/>
              <a:gd name="connsiteY1" fmla="*/ 103211 h 593321"/>
              <a:gd name="connsiteX2" fmla="*/ 2308 w 642259"/>
              <a:gd name="connsiteY2" fmla="*/ 0 h 593321"/>
              <a:gd name="connsiteX0" fmla="*/ 631892 w 681577"/>
              <a:gd name="connsiteY0" fmla="*/ 593321 h 593321"/>
              <a:gd name="connsiteX1" fmla="*/ 673894 w 681577"/>
              <a:gd name="connsiteY1" fmla="*/ 245741 h 593321"/>
              <a:gd name="connsiteX2" fmla="*/ 442351 w 681577"/>
              <a:gd name="connsiteY2" fmla="*/ 103211 h 593321"/>
              <a:gd name="connsiteX3" fmla="*/ 2349 w 681577"/>
              <a:gd name="connsiteY3" fmla="*/ 0 h 593321"/>
              <a:gd name="connsiteX0" fmla="*/ 632030 w 681715"/>
              <a:gd name="connsiteY0" fmla="*/ 593321 h 593321"/>
              <a:gd name="connsiteX1" fmla="*/ 674032 w 681715"/>
              <a:gd name="connsiteY1" fmla="*/ 245741 h 593321"/>
              <a:gd name="connsiteX2" fmla="*/ 420724 w 681715"/>
              <a:gd name="connsiteY2" fmla="*/ 303830 h 593321"/>
              <a:gd name="connsiteX3" fmla="*/ 2487 w 681715"/>
              <a:gd name="connsiteY3" fmla="*/ 0 h 593321"/>
              <a:gd name="connsiteX0" fmla="*/ 631866 w 681551"/>
              <a:gd name="connsiteY0" fmla="*/ 593321 h 593321"/>
              <a:gd name="connsiteX1" fmla="*/ 673868 w 681551"/>
              <a:gd name="connsiteY1" fmla="*/ 245741 h 593321"/>
              <a:gd name="connsiteX2" fmla="*/ 420560 w 681551"/>
              <a:gd name="connsiteY2" fmla="*/ 303830 h 593321"/>
              <a:gd name="connsiteX3" fmla="*/ 2323 w 681551"/>
              <a:gd name="connsiteY3" fmla="*/ 0 h 593321"/>
              <a:gd name="connsiteX0" fmla="*/ 631077 w 680762"/>
              <a:gd name="connsiteY0" fmla="*/ 627138 h 627138"/>
              <a:gd name="connsiteX1" fmla="*/ 673079 w 680762"/>
              <a:gd name="connsiteY1" fmla="*/ 279558 h 627138"/>
              <a:gd name="connsiteX2" fmla="*/ 419771 w 680762"/>
              <a:gd name="connsiteY2" fmla="*/ 337647 h 627138"/>
              <a:gd name="connsiteX3" fmla="*/ 1534 w 680762"/>
              <a:gd name="connsiteY3" fmla="*/ 33817 h 627138"/>
              <a:gd name="connsiteX0" fmla="*/ 631376 w 681061"/>
              <a:gd name="connsiteY0" fmla="*/ 593321 h 593321"/>
              <a:gd name="connsiteX1" fmla="*/ 673378 w 681061"/>
              <a:gd name="connsiteY1" fmla="*/ 245741 h 593321"/>
              <a:gd name="connsiteX2" fmla="*/ 420070 w 681061"/>
              <a:gd name="connsiteY2" fmla="*/ 303830 h 593321"/>
              <a:gd name="connsiteX3" fmla="*/ 1833 w 681061"/>
              <a:gd name="connsiteY3" fmla="*/ 0 h 593321"/>
              <a:gd name="connsiteX0" fmla="*/ 631293 w 680978"/>
              <a:gd name="connsiteY0" fmla="*/ 593321 h 593321"/>
              <a:gd name="connsiteX1" fmla="*/ 673295 w 680978"/>
              <a:gd name="connsiteY1" fmla="*/ 245741 h 593321"/>
              <a:gd name="connsiteX2" fmla="*/ 443815 w 680978"/>
              <a:gd name="connsiteY2" fmla="*/ 68630 h 593321"/>
              <a:gd name="connsiteX3" fmla="*/ 1750 w 680978"/>
              <a:gd name="connsiteY3" fmla="*/ 0 h 593321"/>
              <a:gd name="connsiteX0" fmla="*/ 631685 w 681370"/>
              <a:gd name="connsiteY0" fmla="*/ 593321 h 593321"/>
              <a:gd name="connsiteX1" fmla="*/ 673687 w 681370"/>
              <a:gd name="connsiteY1" fmla="*/ 245741 h 593321"/>
              <a:gd name="connsiteX2" fmla="*/ 444207 w 681370"/>
              <a:gd name="connsiteY2" fmla="*/ 68630 h 593321"/>
              <a:gd name="connsiteX3" fmla="*/ 2142 w 681370"/>
              <a:gd name="connsiteY3" fmla="*/ 0 h 593321"/>
              <a:gd name="connsiteX0" fmla="*/ 631732 w 681417"/>
              <a:gd name="connsiteY0" fmla="*/ 641247 h 641247"/>
              <a:gd name="connsiteX1" fmla="*/ 673734 w 681417"/>
              <a:gd name="connsiteY1" fmla="*/ 293667 h 641247"/>
              <a:gd name="connsiteX2" fmla="*/ 435129 w 681417"/>
              <a:gd name="connsiteY2" fmla="*/ 21496 h 641247"/>
              <a:gd name="connsiteX3" fmla="*/ 2189 w 681417"/>
              <a:gd name="connsiteY3" fmla="*/ 47926 h 641247"/>
              <a:gd name="connsiteX0" fmla="*/ 631644 w 681329"/>
              <a:gd name="connsiteY0" fmla="*/ 666972 h 666972"/>
              <a:gd name="connsiteX1" fmla="*/ 673646 w 681329"/>
              <a:gd name="connsiteY1" fmla="*/ 319392 h 666972"/>
              <a:gd name="connsiteX2" fmla="*/ 435041 w 681329"/>
              <a:gd name="connsiteY2" fmla="*/ 47221 h 666972"/>
              <a:gd name="connsiteX3" fmla="*/ 2101 w 681329"/>
              <a:gd name="connsiteY3" fmla="*/ 73651 h 666972"/>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13 w 681498"/>
              <a:gd name="connsiteY0" fmla="*/ 622074 h 622074"/>
              <a:gd name="connsiteX1" fmla="*/ 673815 w 681498"/>
              <a:gd name="connsiteY1" fmla="*/ 274494 h 622074"/>
              <a:gd name="connsiteX2" fmla="*/ 549071 w 681498"/>
              <a:gd name="connsiteY2" fmla="*/ 173653 h 622074"/>
              <a:gd name="connsiteX3" fmla="*/ 435210 w 681498"/>
              <a:gd name="connsiteY3" fmla="*/ 2323 h 622074"/>
              <a:gd name="connsiteX4" fmla="*/ 2270 w 681498"/>
              <a:gd name="connsiteY4" fmla="*/ 28753 h 622074"/>
              <a:gd name="connsiteX0" fmla="*/ 631867 w 681552"/>
              <a:gd name="connsiteY0" fmla="*/ 662316 h 662316"/>
              <a:gd name="connsiteX1" fmla="*/ 673869 w 681552"/>
              <a:gd name="connsiteY1" fmla="*/ 314736 h 662316"/>
              <a:gd name="connsiteX2" fmla="*/ 549125 w 681552"/>
              <a:gd name="connsiteY2" fmla="*/ 213895 h 662316"/>
              <a:gd name="connsiteX3" fmla="*/ 435264 w 681552"/>
              <a:gd name="connsiteY3" fmla="*/ 42565 h 662316"/>
              <a:gd name="connsiteX4" fmla="*/ 2324 w 681552"/>
              <a:gd name="connsiteY4" fmla="*/ 68995 h 662316"/>
              <a:gd name="connsiteX0" fmla="*/ 631867 w 686575"/>
              <a:gd name="connsiteY0" fmla="*/ 662316 h 662316"/>
              <a:gd name="connsiteX1" fmla="*/ 673869 w 686575"/>
              <a:gd name="connsiteY1" fmla="*/ 314736 h 662316"/>
              <a:gd name="connsiteX2" fmla="*/ 549125 w 686575"/>
              <a:gd name="connsiteY2" fmla="*/ 213895 h 662316"/>
              <a:gd name="connsiteX3" fmla="*/ 435264 w 686575"/>
              <a:gd name="connsiteY3" fmla="*/ 42565 h 662316"/>
              <a:gd name="connsiteX4" fmla="*/ 2324 w 686575"/>
              <a:gd name="connsiteY4" fmla="*/ 68995 h 662316"/>
              <a:gd name="connsiteX0" fmla="*/ 631867 w 686575"/>
              <a:gd name="connsiteY0" fmla="*/ 662316 h 662316"/>
              <a:gd name="connsiteX1" fmla="*/ 673869 w 686575"/>
              <a:gd name="connsiteY1" fmla="*/ 314736 h 662316"/>
              <a:gd name="connsiteX2" fmla="*/ 549125 w 686575"/>
              <a:gd name="connsiteY2" fmla="*/ 213895 h 662316"/>
              <a:gd name="connsiteX3" fmla="*/ 435264 w 686575"/>
              <a:gd name="connsiteY3" fmla="*/ 42565 h 662316"/>
              <a:gd name="connsiteX4" fmla="*/ 2324 w 686575"/>
              <a:gd name="connsiteY4" fmla="*/ 68995 h 662316"/>
              <a:gd name="connsiteX0" fmla="*/ 631825 w 687113"/>
              <a:gd name="connsiteY0" fmla="*/ 621540 h 621540"/>
              <a:gd name="connsiteX1" fmla="*/ 673827 w 687113"/>
              <a:gd name="connsiteY1" fmla="*/ 273960 h 621540"/>
              <a:gd name="connsiteX2" fmla="*/ 560536 w 687113"/>
              <a:gd name="connsiteY2" fmla="*/ 117861 h 621540"/>
              <a:gd name="connsiteX3" fmla="*/ 435222 w 687113"/>
              <a:gd name="connsiteY3" fmla="*/ 1789 h 621540"/>
              <a:gd name="connsiteX4" fmla="*/ 2282 w 687113"/>
              <a:gd name="connsiteY4" fmla="*/ 28219 h 621540"/>
              <a:gd name="connsiteX0" fmla="*/ 631825 w 664206"/>
              <a:gd name="connsiteY0" fmla="*/ 621540 h 621540"/>
              <a:gd name="connsiteX1" fmla="*/ 649493 w 664206"/>
              <a:gd name="connsiteY1" fmla="*/ 231409 h 621540"/>
              <a:gd name="connsiteX2" fmla="*/ 560536 w 664206"/>
              <a:gd name="connsiteY2" fmla="*/ 117861 h 621540"/>
              <a:gd name="connsiteX3" fmla="*/ 435222 w 664206"/>
              <a:gd name="connsiteY3" fmla="*/ 1789 h 621540"/>
              <a:gd name="connsiteX4" fmla="*/ 2282 w 664206"/>
              <a:gd name="connsiteY4" fmla="*/ 28219 h 621540"/>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4165"/>
              <a:gd name="connsiteY0" fmla="*/ 619768 h 619768"/>
              <a:gd name="connsiteX1" fmla="*/ 649452 w 664165"/>
              <a:gd name="connsiteY1" fmla="*/ 229637 h 619768"/>
              <a:gd name="connsiteX2" fmla="*/ 560495 w 664165"/>
              <a:gd name="connsiteY2" fmla="*/ 116089 h 619768"/>
              <a:gd name="connsiteX3" fmla="*/ 515965 w 664165"/>
              <a:gd name="connsiteY3" fmla="*/ 37402 h 619768"/>
              <a:gd name="connsiteX4" fmla="*/ 435181 w 664165"/>
              <a:gd name="connsiteY4" fmla="*/ 17 h 619768"/>
              <a:gd name="connsiteX5" fmla="*/ 2241 w 664165"/>
              <a:gd name="connsiteY5" fmla="*/ 26447 h 619768"/>
              <a:gd name="connsiteX0" fmla="*/ 631784 w 663617"/>
              <a:gd name="connsiteY0" fmla="*/ 619768 h 619768"/>
              <a:gd name="connsiteX1" fmla="*/ 649452 w 663617"/>
              <a:gd name="connsiteY1" fmla="*/ 229637 h 619768"/>
              <a:gd name="connsiteX2" fmla="*/ 560495 w 663617"/>
              <a:gd name="connsiteY2" fmla="*/ 116089 h 619768"/>
              <a:gd name="connsiteX3" fmla="*/ 515965 w 663617"/>
              <a:gd name="connsiteY3" fmla="*/ 37402 h 619768"/>
              <a:gd name="connsiteX4" fmla="*/ 435181 w 663617"/>
              <a:gd name="connsiteY4" fmla="*/ 17 h 619768"/>
              <a:gd name="connsiteX5" fmla="*/ 2241 w 663617"/>
              <a:gd name="connsiteY5" fmla="*/ 26447 h 619768"/>
              <a:gd name="connsiteX0" fmla="*/ 631784 w 653185"/>
              <a:gd name="connsiteY0" fmla="*/ 619768 h 619768"/>
              <a:gd name="connsiteX1" fmla="*/ 638313 w 653185"/>
              <a:gd name="connsiteY1" fmla="*/ 179063 h 619768"/>
              <a:gd name="connsiteX2" fmla="*/ 560495 w 653185"/>
              <a:gd name="connsiteY2" fmla="*/ 116089 h 619768"/>
              <a:gd name="connsiteX3" fmla="*/ 515965 w 653185"/>
              <a:gd name="connsiteY3" fmla="*/ 37402 h 619768"/>
              <a:gd name="connsiteX4" fmla="*/ 435181 w 653185"/>
              <a:gd name="connsiteY4" fmla="*/ 17 h 619768"/>
              <a:gd name="connsiteX5" fmla="*/ 2241 w 653185"/>
              <a:gd name="connsiteY5" fmla="*/ 26447 h 619768"/>
              <a:gd name="connsiteX0" fmla="*/ 631691 w 653092"/>
              <a:gd name="connsiteY0" fmla="*/ 657985 h 657985"/>
              <a:gd name="connsiteX1" fmla="*/ 638220 w 653092"/>
              <a:gd name="connsiteY1" fmla="*/ 217280 h 657985"/>
              <a:gd name="connsiteX2" fmla="*/ 560402 w 653092"/>
              <a:gd name="connsiteY2" fmla="*/ 154306 h 657985"/>
              <a:gd name="connsiteX3" fmla="*/ 515872 w 653092"/>
              <a:gd name="connsiteY3" fmla="*/ 75619 h 657985"/>
              <a:gd name="connsiteX4" fmla="*/ 435088 w 653092"/>
              <a:gd name="connsiteY4" fmla="*/ 38234 h 657985"/>
              <a:gd name="connsiteX5" fmla="*/ 2148 w 653092"/>
              <a:gd name="connsiteY5" fmla="*/ 64664 h 657985"/>
              <a:gd name="connsiteX0" fmla="*/ 631691 w 653189"/>
              <a:gd name="connsiteY0" fmla="*/ 657985 h 657985"/>
              <a:gd name="connsiteX1" fmla="*/ 638324 w 653189"/>
              <a:gd name="connsiteY1" fmla="*/ 340211 h 657985"/>
              <a:gd name="connsiteX2" fmla="*/ 560402 w 653189"/>
              <a:gd name="connsiteY2" fmla="*/ 154306 h 657985"/>
              <a:gd name="connsiteX3" fmla="*/ 515872 w 653189"/>
              <a:gd name="connsiteY3" fmla="*/ 75619 h 657985"/>
              <a:gd name="connsiteX4" fmla="*/ 435088 w 653189"/>
              <a:gd name="connsiteY4" fmla="*/ 38234 h 657985"/>
              <a:gd name="connsiteX5" fmla="*/ 2148 w 653189"/>
              <a:gd name="connsiteY5" fmla="*/ 64664 h 657985"/>
              <a:gd name="connsiteX0" fmla="*/ 631691 w 655685"/>
              <a:gd name="connsiteY0" fmla="*/ 657985 h 657985"/>
              <a:gd name="connsiteX1" fmla="*/ 638324 w 655685"/>
              <a:gd name="connsiteY1" fmla="*/ 340211 h 657985"/>
              <a:gd name="connsiteX2" fmla="*/ 592455 w 655685"/>
              <a:gd name="connsiteY2" fmla="*/ 131797 h 657985"/>
              <a:gd name="connsiteX3" fmla="*/ 515872 w 655685"/>
              <a:gd name="connsiteY3" fmla="*/ 75619 h 657985"/>
              <a:gd name="connsiteX4" fmla="*/ 435088 w 655685"/>
              <a:gd name="connsiteY4" fmla="*/ 38234 h 657985"/>
              <a:gd name="connsiteX5" fmla="*/ 2148 w 655685"/>
              <a:gd name="connsiteY5" fmla="*/ 64664 h 657985"/>
              <a:gd name="connsiteX0" fmla="*/ 631808 w 655802"/>
              <a:gd name="connsiteY0" fmla="*/ 688656 h 688656"/>
              <a:gd name="connsiteX1" fmla="*/ 638441 w 655802"/>
              <a:gd name="connsiteY1" fmla="*/ 370882 h 688656"/>
              <a:gd name="connsiteX2" fmla="*/ 592572 w 655802"/>
              <a:gd name="connsiteY2" fmla="*/ 162468 h 688656"/>
              <a:gd name="connsiteX3" fmla="*/ 543532 w 655802"/>
              <a:gd name="connsiteY3" fmla="*/ 18612 h 688656"/>
              <a:gd name="connsiteX4" fmla="*/ 435205 w 655802"/>
              <a:gd name="connsiteY4" fmla="*/ 68905 h 688656"/>
              <a:gd name="connsiteX5" fmla="*/ 2265 w 655802"/>
              <a:gd name="connsiteY5" fmla="*/ 95335 h 688656"/>
              <a:gd name="connsiteX0" fmla="*/ 631789 w 655783"/>
              <a:gd name="connsiteY0" fmla="*/ 619868 h 619868"/>
              <a:gd name="connsiteX1" fmla="*/ 638422 w 655783"/>
              <a:gd name="connsiteY1" fmla="*/ 302094 h 619868"/>
              <a:gd name="connsiteX2" fmla="*/ 592553 w 655783"/>
              <a:gd name="connsiteY2" fmla="*/ 93680 h 619868"/>
              <a:gd name="connsiteX3" fmla="*/ 521088 w 655783"/>
              <a:gd name="connsiteY3" fmla="*/ 56272 h 619868"/>
              <a:gd name="connsiteX4" fmla="*/ 435186 w 655783"/>
              <a:gd name="connsiteY4" fmla="*/ 117 h 619868"/>
              <a:gd name="connsiteX5" fmla="*/ 2246 w 655783"/>
              <a:gd name="connsiteY5" fmla="*/ 26547 h 619868"/>
              <a:gd name="connsiteX0" fmla="*/ 631916 w 655910"/>
              <a:gd name="connsiteY0" fmla="*/ 607720 h 607720"/>
              <a:gd name="connsiteX1" fmla="*/ 638549 w 655910"/>
              <a:gd name="connsiteY1" fmla="*/ 289946 h 607720"/>
              <a:gd name="connsiteX2" fmla="*/ 592680 w 655910"/>
              <a:gd name="connsiteY2" fmla="*/ 81532 h 607720"/>
              <a:gd name="connsiteX3" fmla="*/ 521215 w 655910"/>
              <a:gd name="connsiteY3" fmla="*/ 44124 h 607720"/>
              <a:gd name="connsiteX4" fmla="*/ 413371 w 655910"/>
              <a:gd name="connsiteY4" fmla="*/ 90351 h 607720"/>
              <a:gd name="connsiteX5" fmla="*/ 2373 w 655910"/>
              <a:gd name="connsiteY5" fmla="*/ 14399 h 607720"/>
              <a:gd name="connsiteX0" fmla="*/ 631921 w 655915"/>
              <a:gd name="connsiteY0" fmla="*/ 593321 h 593321"/>
              <a:gd name="connsiteX1" fmla="*/ 638554 w 655915"/>
              <a:gd name="connsiteY1" fmla="*/ 275547 h 593321"/>
              <a:gd name="connsiteX2" fmla="*/ 592685 w 655915"/>
              <a:gd name="connsiteY2" fmla="*/ 67133 h 593321"/>
              <a:gd name="connsiteX3" fmla="*/ 526023 w 655915"/>
              <a:gd name="connsiteY3" fmla="*/ 154327 h 593321"/>
              <a:gd name="connsiteX4" fmla="*/ 413376 w 655915"/>
              <a:gd name="connsiteY4" fmla="*/ 75952 h 593321"/>
              <a:gd name="connsiteX5" fmla="*/ 2378 w 655915"/>
              <a:gd name="connsiteY5" fmla="*/ 0 h 593321"/>
              <a:gd name="connsiteX0" fmla="*/ 631918 w 655912"/>
              <a:gd name="connsiteY0" fmla="*/ 593321 h 593321"/>
              <a:gd name="connsiteX1" fmla="*/ 638551 w 655912"/>
              <a:gd name="connsiteY1" fmla="*/ 275547 h 593321"/>
              <a:gd name="connsiteX2" fmla="*/ 592682 w 655912"/>
              <a:gd name="connsiteY2" fmla="*/ 67133 h 593321"/>
              <a:gd name="connsiteX3" fmla="*/ 522538 w 655912"/>
              <a:gd name="connsiteY3" fmla="*/ 59860 h 593321"/>
              <a:gd name="connsiteX4" fmla="*/ 413373 w 655912"/>
              <a:gd name="connsiteY4" fmla="*/ 75952 h 593321"/>
              <a:gd name="connsiteX5" fmla="*/ 2375 w 655912"/>
              <a:gd name="connsiteY5" fmla="*/ 0 h 593321"/>
              <a:gd name="connsiteX0" fmla="*/ 631918 w 656373"/>
              <a:gd name="connsiteY0" fmla="*/ 593321 h 593321"/>
              <a:gd name="connsiteX1" fmla="*/ 638551 w 656373"/>
              <a:gd name="connsiteY1" fmla="*/ 275547 h 593321"/>
              <a:gd name="connsiteX2" fmla="*/ 597611 w 656373"/>
              <a:gd name="connsiteY2" fmla="*/ 149401 h 593321"/>
              <a:gd name="connsiteX3" fmla="*/ 522538 w 656373"/>
              <a:gd name="connsiteY3" fmla="*/ 59860 h 593321"/>
              <a:gd name="connsiteX4" fmla="*/ 413373 w 656373"/>
              <a:gd name="connsiteY4" fmla="*/ 75952 h 593321"/>
              <a:gd name="connsiteX5" fmla="*/ 2375 w 656373"/>
              <a:gd name="connsiteY5" fmla="*/ 0 h 593321"/>
              <a:gd name="connsiteX0" fmla="*/ 631918 w 698422"/>
              <a:gd name="connsiteY0" fmla="*/ 593321 h 593321"/>
              <a:gd name="connsiteX1" fmla="*/ 638551 w 698422"/>
              <a:gd name="connsiteY1" fmla="*/ 275547 h 593321"/>
              <a:gd name="connsiteX2" fmla="*/ 597611 w 698422"/>
              <a:gd name="connsiteY2" fmla="*/ 149401 h 593321"/>
              <a:gd name="connsiteX3" fmla="*/ 522538 w 698422"/>
              <a:gd name="connsiteY3" fmla="*/ 59860 h 593321"/>
              <a:gd name="connsiteX4" fmla="*/ 413373 w 698422"/>
              <a:gd name="connsiteY4" fmla="*/ 75952 h 593321"/>
              <a:gd name="connsiteX5" fmla="*/ 2375 w 698422"/>
              <a:gd name="connsiteY5" fmla="*/ 0 h 593321"/>
              <a:gd name="connsiteX0" fmla="*/ 631918 w 754940"/>
              <a:gd name="connsiteY0" fmla="*/ 593321 h 593321"/>
              <a:gd name="connsiteX1" fmla="*/ 708258 w 754940"/>
              <a:gd name="connsiteY1" fmla="*/ 245233 h 593321"/>
              <a:gd name="connsiteX2" fmla="*/ 597611 w 754940"/>
              <a:gd name="connsiteY2" fmla="*/ 149401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597611 w 754940"/>
              <a:gd name="connsiteY2" fmla="*/ 149401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1918 w 754940"/>
              <a:gd name="connsiteY0" fmla="*/ 593321 h 593321"/>
              <a:gd name="connsiteX1" fmla="*/ 708258 w 754940"/>
              <a:gd name="connsiteY1" fmla="*/ 245233 h 593321"/>
              <a:gd name="connsiteX2" fmla="*/ 663584 w 754940"/>
              <a:gd name="connsiteY2" fmla="*/ 109284 h 593321"/>
              <a:gd name="connsiteX3" fmla="*/ 522538 w 754940"/>
              <a:gd name="connsiteY3" fmla="*/ 59860 h 593321"/>
              <a:gd name="connsiteX4" fmla="*/ 413373 w 754940"/>
              <a:gd name="connsiteY4" fmla="*/ 75952 h 593321"/>
              <a:gd name="connsiteX5" fmla="*/ 2375 w 754940"/>
              <a:gd name="connsiteY5" fmla="*/ 0 h 593321"/>
              <a:gd name="connsiteX0" fmla="*/ 632011 w 755033"/>
              <a:gd name="connsiteY0" fmla="*/ 619658 h 619658"/>
              <a:gd name="connsiteX1" fmla="*/ 708351 w 755033"/>
              <a:gd name="connsiteY1" fmla="*/ 271570 h 619658"/>
              <a:gd name="connsiteX2" fmla="*/ 663677 w 755033"/>
              <a:gd name="connsiteY2" fmla="*/ 135621 h 619658"/>
              <a:gd name="connsiteX3" fmla="*/ 611742 w 755033"/>
              <a:gd name="connsiteY3" fmla="*/ 16165 h 619658"/>
              <a:gd name="connsiteX4" fmla="*/ 413466 w 755033"/>
              <a:gd name="connsiteY4" fmla="*/ 102289 h 619658"/>
              <a:gd name="connsiteX5" fmla="*/ 2468 w 755033"/>
              <a:gd name="connsiteY5" fmla="*/ 26337 h 619658"/>
              <a:gd name="connsiteX0" fmla="*/ 631606 w 754628"/>
              <a:gd name="connsiteY0" fmla="*/ 619658 h 619658"/>
              <a:gd name="connsiteX1" fmla="*/ 707946 w 754628"/>
              <a:gd name="connsiteY1" fmla="*/ 271570 h 619658"/>
              <a:gd name="connsiteX2" fmla="*/ 663272 w 754628"/>
              <a:gd name="connsiteY2" fmla="*/ 135621 h 619658"/>
              <a:gd name="connsiteX3" fmla="*/ 611337 w 754628"/>
              <a:gd name="connsiteY3" fmla="*/ 16165 h 619658"/>
              <a:gd name="connsiteX4" fmla="*/ 485957 w 754628"/>
              <a:gd name="connsiteY4" fmla="*/ 107009 h 619658"/>
              <a:gd name="connsiteX5" fmla="*/ 2063 w 754628"/>
              <a:gd name="connsiteY5"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629543 w 752565"/>
              <a:gd name="connsiteY0" fmla="*/ 619658 h 619658"/>
              <a:gd name="connsiteX1" fmla="*/ 705883 w 752565"/>
              <a:gd name="connsiteY1" fmla="*/ 271570 h 619658"/>
              <a:gd name="connsiteX2" fmla="*/ 661209 w 752565"/>
              <a:gd name="connsiteY2" fmla="*/ 135621 h 619658"/>
              <a:gd name="connsiteX3" fmla="*/ 609274 w 752565"/>
              <a:gd name="connsiteY3" fmla="*/ 16165 h 619658"/>
              <a:gd name="connsiteX4" fmla="*/ 483894 w 752565"/>
              <a:gd name="connsiteY4" fmla="*/ 107009 h 619658"/>
              <a:gd name="connsiteX5" fmla="*/ 332313 w 752565"/>
              <a:gd name="connsiteY5" fmla="*/ 142322 h 619658"/>
              <a:gd name="connsiteX6" fmla="*/ 0 w 752565"/>
              <a:gd name="connsiteY6" fmla="*/ 26337 h 619658"/>
              <a:gd name="connsiteX0" fmla="*/ 453173 w 735804"/>
              <a:gd name="connsiteY0" fmla="*/ 626335 h 626335"/>
              <a:gd name="connsiteX1" fmla="*/ 705883 w 735804"/>
              <a:gd name="connsiteY1" fmla="*/ 271570 h 626335"/>
              <a:gd name="connsiteX2" fmla="*/ 661209 w 735804"/>
              <a:gd name="connsiteY2" fmla="*/ 135621 h 626335"/>
              <a:gd name="connsiteX3" fmla="*/ 609274 w 735804"/>
              <a:gd name="connsiteY3" fmla="*/ 16165 h 626335"/>
              <a:gd name="connsiteX4" fmla="*/ 483894 w 735804"/>
              <a:gd name="connsiteY4" fmla="*/ 107009 h 626335"/>
              <a:gd name="connsiteX5" fmla="*/ 332313 w 735804"/>
              <a:gd name="connsiteY5" fmla="*/ 142322 h 626335"/>
              <a:gd name="connsiteX6" fmla="*/ 0 w 735804"/>
              <a:gd name="connsiteY6" fmla="*/ 26337 h 626335"/>
              <a:gd name="connsiteX0" fmla="*/ 453173 w 735804"/>
              <a:gd name="connsiteY0" fmla="*/ 626335 h 626335"/>
              <a:gd name="connsiteX1" fmla="*/ 705883 w 735804"/>
              <a:gd name="connsiteY1" fmla="*/ 271570 h 626335"/>
              <a:gd name="connsiteX2" fmla="*/ 661209 w 735804"/>
              <a:gd name="connsiteY2" fmla="*/ 135621 h 626335"/>
              <a:gd name="connsiteX3" fmla="*/ 609274 w 735804"/>
              <a:gd name="connsiteY3" fmla="*/ 16165 h 626335"/>
              <a:gd name="connsiteX4" fmla="*/ 483894 w 735804"/>
              <a:gd name="connsiteY4" fmla="*/ 107009 h 626335"/>
              <a:gd name="connsiteX5" fmla="*/ 332313 w 735804"/>
              <a:gd name="connsiteY5" fmla="*/ 142322 h 626335"/>
              <a:gd name="connsiteX6" fmla="*/ 0 w 735804"/>
              <a:gd name="connsiteY6" fmla="*/ 26337 h 626335"/>
              <a:gd name="connsiteX0" fmla="*/ 450551 w 733182"/>
              <a:gd name="connsiteY0" fmla="*/ 626335 h 626335"/>
              <a:gd name="connsiteX1" fmla="*/ 703261 w 733182"/>
              <a:gd name="connsiteY1" fmla="*/ 271570 h 626335"/>
              <a:gd name="connsiteX2" fmla="*/ 658587 w 733182"/>
              <a:gd name="connsiteY2" fmla="*/ 135621 h 626335"/>
              <a:gd name="connsiteX3" fmla="*/ 606652 w 733182"/>
              <a:gd name="connsiteY3" fmla="*/ 16165 h 626335"/>
              <a:gd name="connsiteX4" fmla="*/ 481272 w 733182"/>
              <a:gd name="connsiteY4" fmla="*/ 107009 h 626335"/>
              <a:gd name="connsiteX5" fmla="*/ 329691 w 733182"/>
              <a:gd name="connsiteY5" fmla="*/ 142322 h 626335"/>
              <a:gd name="connsiteX6" fmla="*/ 0 w 733182"/>
              <a:gd name="connsiteY6" fmla="*/ 14974 h 626335"/>
              <a:gd name="connsiteX0" fmla="*/ 450551 w 733182"/>
              <a:gd name="connsiteY0" fmla="*/ 626335 h 626335"/>
              <a:gd name="connsiteX1" fmla="*/ 703261 w 733182"/>
              <a:gd name="connsiteY1" fmla="*/ 271570 h 626335"/>
              <a:gd name="connsiteX2" fmla="*/ 658587 w 733182"/>
              <a:gd name="connsiteY2" fmla="*/ 135621 h 626335"/>
              <a:gd name="connsiteX3" fmla="*/ 606652 w 733182"/>
              <a:gd name="connsiteY3" fmla="*/ 16165 h 626335"/>
              <a:gd name="connsiteX4" fmla="*/ 481272 w 733182"/>
              <a:gd name="connsiteY4" fmla="*/ 107009 h 626335"/>
              <a:gd name="connsiteX5" fmla="*/ 329691 w 733182"/>
              <a:gd name="connsiteY5" fmla="*/ 142322 h 626335"/>
              <a:gd name="connsiteX6" fmla="*/ 0 w 733182"/>
              <a:gd name="connsiteY6" fmla="*/ 14974 h 626335"/>
              <a:gd name="connsiteX0" fmla="*/ 450551 w 733182"/>
              <a:gd name="connsiteY0" fmla="*/ 624100 h 624100"/>
              <a:gd name="connsiteX1" fmla="*/ 703261 w 733182"/>
              <a:gd name="connsiteY1" fmla="*/ 269335 h 624100"/>
              <a:gd name="connsiteX2" fmla="*/ 606652 w 733182"/>
              <a:gd name="connsiteY2" fmla="*/ 13930 h 624100"/>
              <a:gd name="connsiteX3" fmla="*/ 481272 w 733182"/>
              <a:gd name="connsiteY3" fmla="*/ 104774 h 624100"/>
              <a:gd name="connsiteX4" fmla="*/ 329691 w 733182"/>
              <a:gd name="connsiteY4" fmla="*/ 140087 h 624100"/>
              <a:gd name="connsiteX5" fmla="*/ 0 w 733182"/>
              <a:gd name="connsiteY5" fmla="*/ 12739 h 624100"/>
              <a:gd name="connsiteX0" fmla="*/ 450551 w 733182"/>
              <a:gd name="connsiteY0" fmla="*/ 611361 h 611361"/>
              <a:gd name="connsiteX1" fmla="*/ 703261 w 733182"/>
              <a:gd name="connsiteY1" fmla="*/ 256596 h 611361"/>
              <a:gd name="connsiteX2" fmla="*/ 457817 w 733182"/>
              <a:gd name="connsiteY2" fmla="*/ 322762 h 611361"/>
              <a:gd name="connsiteX3" fmla="*/ 481272 w 733182"/>
              <a:gd name="connsiteY3" fmla="*/ 92035 h 611361"/>
              <a:gd name="connsiteX4" fmla="*/ 329691 w 733182"/>
              <a:gd name="connsiteY4" fmla="*/ 127348 h 611361"/>
              <a:gd name="connsiteX5" fmla="*/ 0 w 733182"/>
              <a:gd name="connsiteY5" fmla="*/ 0 h 611361"/>
              <a:gd name="connsiteX0" fmla="*/ 450551 w 733182"/>
              <a:gd name="connsiteY0" fmla="*/ 611361 h 611361"/>
              <a:gd name="connsiteX1" fmla="*/ 703261 w 733182"/>
              <a:gd name="connsiteY1" fmla="*/ 256596 h 611361"/>
              <a:gd name="connsiteX2" fmla="*/ 457817 w 733182"/>
              <a:gd name="connsiteY2" fmla="*/ 322762 h 611361"/>
              <a:gd name="connsiteX3" fmla="*/ 258471 w 733182"/>
              <a:gd name="connsiteY3" fmla="*/ 265189 h 611361"/>
              <a:gd name="connsiteX4" fmla="*/ 329691 w 733182"/>
              <a:gd name="connsiteY4" fmla="*/ 127348 h 611361"/>
              <a:gd name="connsiteX5" fmla="*/ 0 w 733182"/>
              <a:gd name="connsiteY5" fmla="*/ 0 h 611361"/>
              <a:gd name="connsiteX0" fmla="*/ 450551 w 733182"/>
              <a:gd name="connsiteY0" fmla="*/ 611361 h 611361"/>
              <a:gd name="connsiteX1" fmla="*/ 703261 w 733182"/>
              <a:gd name="connsiteY1" fmla="*/ 256596 h 611361"/>
              <a:gd name="connsiteX2" fmla="*/ 457817 w 733182"/>
              <a:gd name="connsiteY2" fmla="*/ 322762 h 611361"/>
              <a:gd name="connsiteX3" fmla="*/ 258471 w 733182"/>
              <a:gd name="connsiteY3" fmla="*/ 265189 h 611361"/>
              <a:gd name="connsiteX4" fmla="*/ 247477 w 733182"/>
              <a:gd name="connsiteY4" fmla="*/ 56242 h 611361"/>
              <a:gd name="connsiteX5" fmla="*/ 0 w 733182"/>
              <a:gd name="connsiteY5" fmla="*/ 0 h 611361"/>
              <a:gd name="connsiteX0" fmla="*/ 450551 w 733182"/>
              <a:gd name="connsiteY0" fmla="*/ 611361 h 611361"/>
              <a:gd name="connsiteX1" fmla="*/ 703261 w 733182"/>
              <a:gd name="connsiteY1" fmla="*/ 256596 h 611361"/>
              <a:gd name="connsiteX2" fmla="*/ 412759 w 733182"/>
              <a:gd name="connsiteY2" fmla="*/ 241999 h 611361"/>
              <a:gd name="connsiteX3" fmla="*/ 258471 w 733182"/>
              <a:gd name="connsiteY3" fmla="*/ 265189 h 611361"/>
              <a:gd name="connsiteX4" fmla="*/ 247477 w 733182"/>
              <a:gd name="connsiteY4" fmla="*/ 56242 h 611361"/>
              <a:gd name="connsiteX5" fmla="*/ 0 w 733182"/>
              <a:gd name="connsiteY5" fmla="*/ 0 h 611361"/>
              <a:gd name="connsiteX0" fmla="*/ 450551 w 510572"/>
              <a:gd name="connsiteY0" fmla="*/ 611361 h 611361"/>
              <a:gd name="connsiteX1" fmla="*/ 448535 w 510572"/>
              <a:gd name="connsiteY1" fmla="*/ 398923 h 611361"/>
              <a:gd name="connsiteX2" fmla="*/ 412759 w 510572"/>
              <a:gd name="connsiteY2" fmla="*/ 241999 h 611361"/>
              <a:gd name="connsiteX3" fmla="*/ 258471 w 510572"/>
              <a:gd name="connsiteY3" fmla="*/ 265189 h 611361"/>
              <a:gd name="connsiteX4" fmla="*/ 247477 w 510572"/>
              <a:gd name="connsiteY4" fmla="*/ 56242 h 611361"/>
              <a:gd name="connsiteX5" fmla="*/ 0 w 510572"/>
              <a:gd name="connsiteY5" fmla="*/ 0 h 611361"/>
              <a:gd name="connsiteX0" fmla="*/ 450551 w 510572"/>
              <a:gd name="connsiteY0" fmla="*/ 611361 h 611361"/>
              <a:gd name="connsiteX1" fmla="*/ 448535 w 510572"/>
              <a:gd name="connsiteY1" fmla="*/ 398923 h 611361"/>
              <a:gd name="connsiteX2" fmla="*/ 412759 w 510572"/>
              <a:gd name="connsiteY2" fmla="*/ 241999 h 611361"/>
              <a:gd name="connsiteX3" fmla="*/ 258471 w 510572"/>
              <a:gd name="connsiteY3" fmla="*/ 265189 h 611361"/>
              <a:gd name="connsiteX4" fmla="*/ 247477 w 510572"/>
              <a:gd name="connsiteY4" fmla="*/ 56242 h 611361"/>
              <a:gd name="connsiteX5" fmla="*/ 0 w 510572"/>
              <a:gd name="connsiteY5" fmla="*/ 0 h 611361"/>
              <a:gd name="connsiteX0" fmla="*/ 450551 w 516024"/>
              <a:gd name="connsiteY0" fmla="*/ 611361 h 611361"/>
              <a:gd name="connsiteX1" fmla="*/ 448535 w 516024"/>
              <a:gd name="connsiteY1" fmla="*/ 398923 h 611361"/>
              <a:gd name="connsiteX2" fmla="*/ 412759 w 516024"/>
              <a:gd name="connsiteY2" fmla="*/ 241999 h 611361"/>
              <a:gd name="connsiteX3" fmla="*/ 258471 w 516024"/>
              <a:gd name="connsiteY3" fmla="*/ 265189 h 611361"/>
              <a:gd name="connsiteX4" fmla="*/ 247477 w 516024"/>
              <a:gd name="connsiteY4" fmla="*/ 56242 h 611361"/>
              <a:gd name="connsiteX5" fmla="*/ 0 w 516024"/>
              <a:gd name="connsiteY5" fmla="*/ 0 h 61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024" h="611361">
                <a:moveTo>
                  <a:pt x="450551" y="611361"/>
                </a:moveTo>
                <a:cubicBezTo>
                  <a:pt x="447951" y="574150"/>
                  <a:pt x="600510" y="313319"/>
                  <a:pt x="448535" y="398923"/>
                </a:cubicBezTo>
                <a:cubicBezTo>
                  <a:pt x="354592" y="523322"/>
                  <a:pt x="449757" y="269426"/>
                  <a:pt x="412759" y="241999"/>
                </a:cubicBezTo>
                <a:cubicBezTo>
                  <a:pt x="375761" y="214572"/>
                  <a:pt x="286018" y="296148"/>
                  <a:pt x="258471" y="265189"/>
                </a:cubicBezTo>
                <a:cubicBezTo>
                  <a:pt x="230924" y="234230"/>
                  <a:pt x="327350" y="14321"/>
                  <a:pt x="247477" y="56242"/>
                </a:cubicBezTo>
                <a:cubicBezTo>
                  <a:pt x="-44176" y="114932"/>
                  <a:pt x="43898" y="63412"/>
                  <a:pt x="0" y="0"/>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ln w="76200">
                <a:solidFill>
                  <a:srgbClr val="FF0000"/>
                </a:solidFill>
              </a:ln>
            </a:endParaRPr>
          </a:p>
        </p:txBody>
      </p:sp>
      <p:sp>
        <p:nvSpPr>
          <p:cNvPr id="31" name="Freihandform: Form 30">
            <a:extLst>
              <a:ext uri="{FF2B5EF4-FFF2-40B4-BE49-F238E27FC236}">
                <a16:creationId xmlns:a16="http://schemas.microsoft.com/office/drawing/2014/main" id="{577B5775-6C26-466B-8305-B14CA90C26EC}"/>
              </a:ext>
            </a:extLst>
          </p:cNvPr>
          <p:cNvSpPr/>
          <p:nvPr/>
        </p:nvSpPr>
        <p:spPr>
          <a:xfrm rot="3597002" flipV="1">
            <a:off x="3205893" y="1142379"/>
            <a:ext cx="805783" cy="399550"/>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9325"/>
              <a:gd name="connsiteX1" fmla="*/ 177857 w 359980"/>
              <a:gd name="connsiteY1" fmla="*/ 75188 h 79325"/>
              <a:gd name="connsiteX2" fmla="*/ 0 w 359980"/>
              <a:gd name="connsiteY2" fmla="*/ 0 h 79325"/>
            </a:gdLst>
            <a:ahLst/>
            <a:cxnLst>
              <a:cxn ang="0">
                <a:pos x="connsiteX0" y="connsiteY0"/>
              </a:cxn>
              <a:cxn ang="0">
                <a:pos x="connsiteX1" y="connsiteY1"/>
              </a:cxn>
              <a:cxn ang="0">
                <a:pos x="connsiteX2" y="connsiteY2"/>
              </a:cxn>
            </a:cxnLst>
            <a:rect l="l" t="t" r="r" b="b"/>
            <a:pathLst>
              <a:path w="359980" h="79325">
                <a:moveTo>
                  <a:pt x="359980" y="78947"/>
                </a:moveTo>
                <a:cubicBezTo>
                  <a:pt x="308218" y="66329"/>
                  <a:pt x="229619" y="87806"/>
                  <a:pt x="177857" y="75188"/>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15" name="Textfeld 14">
            <a:extLst>
              <a:ext uri="{FF2B5EF4-FFF2-40B4-BE49-F238E27FC236}">
                <a16:creationId xmlns:a16="http://schemas.microsoft.com/office/drawing/2014/main" id="{49ABBB26-CCCA-444B-8040-ADD131B6406C}"/>
              </a:ext>
            </a:extLst>
          </p:cNvPr>
          <p:cNvSpPr txBox="1"/>
          <p:nvPr/>
        </p:nvSpPr>
        <p:spPr>
          <a:xfrm>
            <a:off x="1855537" y="64019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Philippi</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33" name="Freihandform: Form 32">
            <a:extLst>
              <a:ext uri="{FF2B5EF4-FFF2-40B4-BE49-F238E27FC236}">
                <a16:creationId xmlns:a16="http://schemas.microsoft.com/office/drawing/2014/main" id="{55BDB11A-23E2-48D6-9CC1-A5B6663248BE}"/>
              </a:ext>
            </a:extLst>
          </p:cNvPr>
          <p:cNvSpPr/>
          <p:nvPr/>
        </p:nvSpPr>
        <p:spPr>
          <a:xfrm rot="20187343" flipV="1">
            <a:off x="2580159" y="944917"/>
            <a:ext cx="302406" cy="212802"/>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Lst>
            <a:ahLst/>
            <a:cxnLst>
              <a:cxn ang="0">
                <a:pos x="connsiteX0" y="connsiteY0"/>
              </a:cxn>
              <a:cxn ang="0">
                <a:pos x="connsiteX1" y="connsiteY1"/>
              </a:cxn>
              <a:cxn ang="0">
                <a:pos x="connsiteX2" y="connsiteY2"/>
              </a:cxn>
            </a:cxnLst>
            <a:rect l="l" t="t" r="r" b="b"/>
            <a:pathLst>
              <a:path w="359980" h="86506">
                <a:moveTo>
                  <a:pt x="359980" y="86506"/>
                </a:moveTo>
                <a:cubicBezTo>
                  <a:pt x="308218" y="73888"/>
                  <a:pt x="306743" y="12618"/>
                  <a:pt x="254981" y="0"/>
                </a:cubicBezTo>
                <a:lnTo>
                  <a:pt x="0" y="7559"/>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4" name="Freihandform: Form 33">
            <a:extLst>
              <a:ext uri="{FF2B5EF4-FFF2-40B4-BE49-F238E27FC236}">
                <a16:creationId xmlns:a16="http://schemas.microsoft.com/office/drawing/2014/main" id="{8E171C1A-E7EC-416E-B8F1-504811FCD62E}"/>
              </a:ext>
            </a:extLst>
          </p:cNvPr>
          <p:cNvSpPr/>
          <p:nvPr/>
        </p:nvSpPr>
        <p:spPr>
          <a:xfrm rot="6254790" flipH="1" flipV="1">
            <a:off x="2146672" y="1320463"/>
            <a:ext cx="323804" cy="149466"/>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230841 w 359980"/>
              <a:gd name="connsiteY1" fmla="*/ 49130 h 78947"/>
              <a:gd name="connsiteX2" fmla="*/ 0 w 359980"/>
              <a:gd name="connsiteY2" fmla="*/ 0 h 78947"/>
              <a:gd name="connsiteX0" fmla="*/ 411266 w 411265"/>
              <a:gd name="connsiteY0" fmla="*/ 74500 h 74500"/>
              <a:gd name="connsiteX1" fmla="*/ 230841 w 411265"/>
              <a:gd name="connsiteY1" fmla="*/ 49130 h 74500"/>
              <a:gd name="connsiteX2" fmla="*/ 0 w 411265"/>
              <a:gd name="connsiteY2" fmla="*/ 0 h 74500"/>
              <a:gd name="connsiteX0" fmla="*/ 374462 w 374462"/>
              <a:gd name="connsiteY0" fmla="*/ 61712 h 61712"/>
              <a:gd name="connsiteX1" fmla="*/ 194037 w 374462"/>
              <a:gd name="connsiteY1" fmla="*/ 36342 h 61712"/>
              <a:gd name="connsiteX2" fmla="*/ 0 w 374462"/>
              <a:gd name="connsiteY2" fmla="*/ 0 h 61712"/>
              <a:gd name="connsiteX0" fmla="*/ 385452 w 385452"/>
              <a:gd name="connsiteY0" fmla="*/ 60759 h 60759"/>
              <a:gd name="connsiteX1" fmla="*/ 194037 w 385452"/>
              <a:gd name="connsiteY1" fmla="*/ 36342 h 60759"/>
              <a:gd name="connsiteX2" fmla="*/ 0 w 385452"/>
              <a:gd name="connsiteY2" fmla="*/ 0 h 60759"/>
            </a:gdLst>
            <a:ahLst/>
            <a:cxnLst>
              <a:cxn ang="0">
                <a:pos x="connsiteX0" y="connsiteY0"/>
              </a:cxn>
              <a:cxn ang="0">
                <a:pos x="connsiteX1" y="connsiteY1"/>
              </a:cxn>
              <a:cxn ang="0">
                <a:pos x="connsiteX2" y="connsiteY2"/>
              </a:cxn>
            </a:cxnLst>
            <a:rect l="l" t="t" r="r" b="b"/>
            <a:pathLst>
              <a:path w="385452" h="60759">
                <a:moveTo>
                  <a:pt x="385452" y="60759"/>
                </a:moveTo>
                <a:cubicBezTo>
                  <a:pt x="333690" y="48141"/>
                  <a:pt x="245799" y="48960"/>
                  <a:pt x="194037" y="36342"/>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38" name="Freihandform: Form 37">
            <a:extLst>
              <a:ext uri="{FF2B5EF4-FFF2-40B4-BE49-F238E27FC236}">
                <a16:creationId xmlns:a16="http://schemas.microsoft.com/office/drawing/2014/main" id="{A1A4F4F5-BC9A-45F4-8581-31290593436D}"/>
              </a:ext>
            </a:extLst>
          </p:cNvPr>
          <p:cNvSpPr/>
          <p:nvPr/>
        </p:nvSpPr>
        <p:spPr>
          <a:xfrm rot="6254790" flipH="1" flipV="1">
            <a:off x="2560103" y="2685344"/>
            <a:ext cx="106627" cy="103284"/>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338759 w 420965"/>
              <a:gd name="connsiteY0" fmla="*/ 366226 h 366226"/>
              <a:gd name="connsiteX1" fmla="*/ 399719 w 420965"/>
              <a:gd name="connsiteY1" fmla="*/ 466 h 366226"/>
              <a:gd name="connsiteX2" fmla="*/ 0 w 420965"/>
              <a:gd name="connsiteY2" fmla="*/ 294471 h 366226"/>
              <a:gd name="connsiteX0" fmla="*/ 338759 w 354793"/>
              <a:gd name="connsiteY0" fmla="*/ 129485 h 129485"/>
              <a:gd name="connsiteX1" fmla="*/ 257876 w 354793"/>
              <a:gd name="connsiteY1" fmla="*/ 14927 h 129485"/>
              <a:gd name="connsiteX2" fmla="*/ 0 w 354793"/>
              <a:gd name="connsiteY2" fmla="*/ 57730 h 129485"/>
              <a:gd name="connsiteX0" fmla="*/ 359980 w 373896"/>
              <a:gd name="connsiteY0" fmla="*/ 137156 h 137156"/>
              <a:gd name="connsiteX1" fmla="*/ 257876 w 373896"/>
              <a:gd name="connsiteY1" fmla="*/ 15406 h 137156"/>
              <a:gd name="connsiteX2" fmla="*/ 0 w 373896"/>
              <a:gd name="connsiteY2" fmla="*/ 58209 h 137156"/>
              <a:gd name="connsiteX0" fmla="*/ 359980 w 359980"/>
              <a:gd name="connsiteY0" fmla="*/ 137156 h 137156"/>
              <a:gd name="connsiteX1" fmla="*/ 257876 w 359980"/>
              <a:gd name="connsiteY1" fmla="*/ 15406 h 137156"/>
              <a:gd name="connsiteX2" fmla="*/ 0 w 359980"/>
              <a:gd name="connsiteY2" fmla="*/ 58209 h 137156"/>
              <a:gd name="connsiteX0" fmla="*/ 359980 w 359980"/>
              <a:gd name="connsiteY0" fmla="*/ 129650 h 129650"/>
              <a:gd name="connsiteX1" fmla="*/ 216191 w 359980"/>
              <a:gd name="connsiteY1" fmla="*/ 22970 h 129650"/>
              <a:gd name="connsiteX2" fmla="*/ 0 w 359980"/>
              <a:gd name="connsiteY2" fmla="*/ 50703 h 129650"/>
              <a:gd name="connsiteX0" fmla="*/ 359980 w 359980"/>
              <a:gd name="connsiteY0" fmla="*/ 135350 h 135350"/>
              <a:gd name="connsiteX1" fmla="*/ 216191 w 359980"/>
              <a:gd name="connsiteY1" fmla="*/ 28670 h 135350"/>
              <a:gd name="connsiteX2" fmla="*/ 0 w 359980"/>
              <a:gd name="connsiteY2" fmla="*/ 56403 h 135350"/>
              <a:gd name="connsiteX0" fmla="*/ 359980 w 359980"/>
              <a:gd name="connsiteY0" fmla="*/ 78947 h 78947"/>
              <a:gd name="connsiteX1" fmla="*/ 0 w 359980"/>
              <a:gd name="connsiteY1" fmla="*/ 0 h 78947"/>
              <a:gd name="connsiteX0" fmla="*/ 359980 w 359980"/>
              <a:gd name="connsiteY0" fmla="*/ 86506 h 86506"/>
              <a:gd name="connsiteX1" fmla="*/ 254981 w 359980"/>
              <a:gd name="connsiteY1" fmla="*/ 0 h 86506"/>
              <a:gd name="connsiteX2" fmla="*/ 0 w 359980"/>
              <a:gd name="connsiteY2" fmla="*/ 7559 h 86506"/>
              <a:gd name="connsiteX0" fmla="*/ 359980 w 359980"/>
              <a:gd name="connsiteY0" fmla="*/ 78947 h 78947"/>
              <a:gd name="connsiteX1" fmla="*/ 230841 w 359980"/>
              <a:gd name="connsiteY1" fmla="*/ 49130 h 78947"/>
              <a:gd name="connsiteX2" fmla="*/ 0 w 359980"/>
              <a:gd name="connsiteY2" fmla="*/ 0 h 78947"/>
              <a:gd name="connsiteX0" fmla="*/ 411266 w 411265"/>
              <a:gd name="connsiteY0" fmla="*/ 74500 h 74500"/>
              <a:gd name="connsiteX1" fmla="*/ 230841 w 411265"/>
              <a:gd name="connsiteY1" fmla="*/ 49130 h 74500"/>
              <a:gd name="connsiteX2" fmla="*/ 0 w 411265"/>
              <a:gd name="connsiteY2" fmla="*/ 0 h 74500"/>
              <a:gd name="connsiteX0" fmla="*/ 374462 w 374462"/>
              <a:gd name="connsiteY0" fmla="*/ 61712 h 61712"/>
              <a:gd name="connsiteX1" fmla="*/ 194037 w 374462"/>
              <a:gd name="connsiteY1" fmla="*/ 36342 h 61712"/>
              <a:gd name="connsiteX2" fmla="*/ 0 w 374462"/>
              <a:gd name="connsiteY2" fmla="*/ 0 h 61712"/>
              <a:gd name="connsiteX0" fmla="*/ 385452 w 385452"/>
              <a:gd name="connsiteY0" fmla="*/ 60759 h 60759"/>
              <a:gd name="connsiteX1" fmla="*/ 194037 w 385452"/>
              <a:gd name="connsiteY1" fmla="*/ 36342 h 60759"/>
              <a:gd name="connsiteX2" fmla="*/ 0 w 385452"/>
              <a:gd name="connsiteY2" fmla="*/ 0 h 60759"/>
            </a:gdLst>
            <a:ahLst/>
            <a:cxnLst>
              <a:cxn ang="0">
                <a:pos x="connsiteX0" y="connsiteY0"/>
              </a:cxn>
              <a:cxn ang="0">
                <a:pos x="connsiteX1" y="connsiteY1"/>
              </a:cxn>
              <a:cxn ang="0">
                <a:pos x="connsiteX2" y="connsiteY2"/>
              </a:cxn>
            </a:cxnLst>
            <a:rect l="l" t="t" r="r" b="b"/>
            <a:pathLst>
              <a:path w="385452" h="60759">
                <a:moveTo>
                  <a:pt x="385452" y="60759"/>
                </a:moveTo>
                <a:cubicBezTo>
                  <a:pt x="333690" y="48141"/>
                  <a:pt x="245799" y="48960"/>
                  <a:pt x="194037" y="36342"/>
                </a:cubicBezTo>
                <a:lnTo>
                  <a:pt x="0" y="0"/>
                </a:ln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44" name="Textfeld 43">
            <a:extLst>
              <a:ext uri="{FF2B5EF4-FFF2-40B4-BE49-F238E27FC236}">
                <a16:creationId xmlns:a16="http://schemas.microsoft.com/office/drawing/2014/main" id="{88826574-08DE-4402-98D9-FCF0FDBCA8E5}"/>
              </a:ext>
            </a:extLst>
          </p:cNvPr>
          <p:cNvSpPr txBox="1"/>
          <p:nvPr/>
        </p:nvSpPr>
        <p:spPr>
          <a:xfrm>
            <a:off x="-152150" y="5986977"/>
            <a:ext cx="4036682" cy="461665"/>
          </a:xfrm>
          <a:prstGeom prst="rect">
            <a:avLst/>
          </a:prstGeom>
          <a:solidFill>
            <a:srgbClr val="FFFFFF">
              <a:alpha val="74902"/>
            </a:srgbClr>
          </a:solidFill>
          <a:ln w="31750" cmpd="dbl">
            <a:solidFill>
              <a:schemeClr val="tx1"/>
            </a:solidFill>
          </a:ln>
        </p:spPr>
        <p:txBody>
          <a:bodyPr wrap="square" rtlCol="0">
            <a:spAutoFit/>
          </a:bodyPr>
          <a:lstStyle/>
          <a:p>
            <a:pPr algn="ctr"/>
            <a:r>
              <a:rPr lang="de-DE" sz="2400" dirty="0">
                <a:latin typeface="Californian FB" panose="0207040306080B030204" pitchFamily="18" charset="0"/>
              </a:rPr>
              <a:t>Die Hinreise</a:t>
            </a:r>
          </a:p>
        </p:txBody>
      </p:sp>
      <p:sp>
        <p:nvSpPr>
          <p:cNvPr id="36" name="Freihandform: Form 35">
            <a:extLst>
              <a:ext uri="{FF2B5EF4-FFF2-40B4-BE49-F238E27FC236}">
                <a16:creationId xmlns:a16="http://schemas.microsoft.com/office/drawing/2014/main" id="{47D4E257-1A56-4EA6-A691-1A9C0C956297}"/>
              </a:ext>
            </a:extLst>
          </p:cNvPr>
          <p:cNvSpPr/>
          <p:nvPr/>
        </p:nvSpPr>
        <p:spPr>
          <a:xfrm rot="15106540">
            <a:off x="2027833" y="1940997"/>
            <a:ext cx="1567625" cy="623863"/>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48283 h 421881"/>
              <a:gd name="connsiteX1" fmla="*/ 491409 w 542811"/>
              <a:gd name="connsiteY1" fmla="*/ 421818 h 421881"/>
              <a:gd name="connsiteX2" fmla="*/ 235420 w 542811"/>
              <a:gd name="connsiteY2" fmla="*/ 14024 h 421881"/>
              <a:gd name="connsiteX3" fmla="*/ 0 w 542811"/>
              <a:gd name="connsiteY3" fmla="*/ 267641 h 421881"/>
              <a:gd name="connsiteX0" fmla="*/ 597893 w 597893"/>
              <a:gd name="connsiteY0" fmla="*/ 172307 h 421912"/>
              <a:gd name="connsiteX1" fmla="*/ 491409 w 597893"/>
              <a:gd name="connsiteY1" fmla="*/ 421818 h 421912"/>
              <a:gd name="connsiteX2" fmla="*/ 235420 w 597893"/>
              <a:gd name="connsiteY2" fmla="*/ 14024 h 421912"/>
              <a:gd name="connsiteX3" fmla="*/ 0 w 597893"/>
              <a:gd name="connsiteY3" fmla="*/ 267641 h 421912"/>
              <a:gd name="connsiteX0" fmla="*/ 597893 w 597893"/>
              <a:gd name="connsiteY0" fmla="*/ 4 h 340414"/>
              <a:gd name="connsiteX1" fmla="*/ 491409 w 597893"/>
              <a:gd name="connsiteY1" fmla="*/ 249515 h 340414"/>
              <a:gd name="connsiteX2" fmla="*/ 261366 w 597893"/>
              <a:gd name="connsiteY2" fmla="*/ 340414 h 340414"/>
              <a:gd name="connsiteX3" fmla="*/ 0 w 597893"/>
              <a:gd name="connsiteY3" fmla="*/ 95338 h 340414"/>
              <a:gd name="connsiteX0" fmla="*/ 597893 w 597893"/>
              <a:gd name="connsiteY0" fmla="*/ 4 h 340414"/>
              <a:gd name="connsiteX1" fmla="*/ 491409 w 597893"/>
              <a:gd name="connsiteY1" fmla="*/ 249515 h 340414"/>
              <a:gd name="connsiteX2" fmla="*/ 261366 w 597893"/>
              <a:gd name="connsiteY2" fmla="*/ 340414 h 340414"/>
              <a:gd name="connsiteX3" fmla="*/ 0 w 597893"/>
              <a:gd name="connsiteY3" fmla="*/ 95338 h 340414"/>
              <a:gd name="connsiteX0" fmla="*/ 597893 w 597893"/>
              <a:gd name="connsiteY0" fmla="*/ 4 h 364692"/>
              <a:gd name="connsiteX1" fmla="*/ 491409 w 597893"/>
              <a:gd name="connsiteY1" fmla="*/ 249515 h 364692"/>
              <a:gd name="connsiteX2" fmla="*/ 219459 w 597893"/>
              <a:gd name="connsiteY2" fmla="*/ 364692 h 364692"/>
              <a:gd name="connsiteX3" fmla="*/ 0 w 597893"/>
              <a:gd name="connsiteY3" fmla="*/ 95338 h 364692"/>
              <a:gd name="connsiteX0" fmla="*/ 597893 w 597893"/>
              <a:gd name="connsiteY0" fmla="*/ 4 h 366044"/>
              <a:gd name="connsiteX1" fmla="*/ 491409 w 597893"/>
              <a:gd name="connsiteY1" fmla="*/ 249515 h 366044"/>
              <a:gd name="connsiteX2" fmla="*/ 219459 w 597893"/>
              <a:gd name="connsiteY2" fmla="*/ 364692 h 366044"/>
              <a:gd name="connsiteX3" fmla="*/ 216440 w 597893"/>
              <a:gd name="connsiteY3" fmla="*/ 41005 h 366044"/>
              <a:gd name="connsiteX4" fmla="*/ 0 w 597893"/>
              <a:gd name="connsiteY4" fmla="*/ 95338 h 366044"/>
              <a:gd name="connsiteX0" fmla="*/ 597893 w 597893"/>
              <a:gd name="connsiteY0" fmla="*/ 4 h 366044"/>
              <a:gd name="connsiteX1" fmla="*/ 491409 w 597893"/>
              <a:gd name="connsiteY1" fmla="*/ 249515 h 366044"/>
              <a:gd name="connsiteX2" fmla="*/ 219459 w 597893"/>
              <a:gd name="connsiteY2" fmla="*/ 364692 h 366044"/>
              <a:gd name="connsiteX3" fmla="*/ 216440 w 597893"/>
              <a:gd name="connsiteY3" fmla="*/ 41005 h 366044"/>
              <a:gd name="connsiteX4" fmla="*/ 0 w 597893"/>
              <a:gd name="connsiteY4" fmla="*/ 95338 h 366044"/>
              <a:gd name="connsiteX0" fmla="*/ 767122 w 767122"/>
              <a:gd name="connsiteY0" fmla="*/ 4 h 366044"/>
              <a:gd name="connsiteX1" fmla="*/ 660638 w 767122"/>
              <a:gd name="connsiteY1" fmla="*/ 249515 h 366044"/>
              <a:gd name="connsiteX2" fmla="*/ 388688 w 767122"/>
              <a:gd name="connsiteY2" fmla="*/ 364692 h 366044"/>
              <a:gd name="connsiteX3" fmla="*/ 385669 w 767122"/>
              <a:gd name="connsiteY3" fmla="*/ 41005 h 366044"/>
              <a:gd name="connsiteX4" fmla="*/ 0 w 767122"/>
              <a:gd name="connsiteY4" fmla="*/ 243334 h 366044"/>
              <a:gd name="connsiteX0" fmla="*/ 767122 w 767122"/>
              <a:gd name="connsiteY0" fmla="*/ 4 h 366044"/>
              <a:gd name="connsiteX1" fmla="*/ 660638 w 767122"/>
              <a:gd name="connsiteY1" fmla="*/ 249515 h 366044"/>
              <a:gd name="connsiteX2" fmla="*/ 388688 w 767122"/>
              <a:gd name="connsiteY2" fmla="*/ 364692 h 366044"/>
              <a:gd name="connsiteX3" fmla="*/ 385669 w 767122"/>
              <a:gd name="connsiteY3" fmla="*/ 41005 h 366044"/>
              <a:gd name="connsiteX4" fmla="*/ 201128 w 767122"/>
              <a:gd name="connsiteY4" fmla="*/ 282036 h 366044"/>
              <a:gd name="connsiteX5" fmla="*/ 0 w 767122"/>
              <a:gd name="connsiteY5" fmla="*/ 243334 h 366044"/>
              <a:gd name="connsiteX0" fmla="*/ 826678 w 826678"/>
              <a:gd name="connsiteY0" fmla="*/ 4 h 454786"/>
              <a:gd name="connsiteX1" fmla="*/ 720194 w 826678"/>
              <a:gd name="connsiteY1" fmla="*/ 249515 h 454786"/>
              <a:gd name="connsiteX2" fmla="*/ 448244 w 826678"/>
              <a:gd name="connsiteY2" fmla="*/ 364692 h 454786"/>
              <a:gd name="connsiteX3" fmla="*/ 445225 w 826678"/>
              <a:gd name="connsiteY3" fmla="*/ 41005 h 454786"/>
              <a:gd name="connsiteX4" fmla="*/ 260684 w 826678"/>
              <a:gd name="connsiteY4" fmla="*/ 282036 h 454786"/>
              <a:gd name="connsiteX5" fmla="*/ 6731 w 826678"/>
              <a:gd name="connsiteY5" fmla="*/ 454571 h 454786"/>
              <a:gd name="connsiteX6" fmla="*/ 59556 w 826678"/>
              <a:gd name="connsiteY6" fmla="*/ 243334 h 454786"/>
              <a:gd name="connsiteX0" fmla="*/ 824846 w 824846"/>
              <a:gd name="connsiteY0" fmla="*/ 4 h 454786"/>
              <a:gd name="connsiteX1" fmla="*/ 718362 w 824846"/>
              <a:gd name="connsiteY1" fmla="*/ 249515 h 454786"/>
              <a:gd name="connsiteX2" fmla="*/ 446412 w 824846"/>
              <a:gd name="connsiteY2" fmla="*/ 364692 h 454786"/>
              <a:gd name="connsiteX3" fmla="*/ 443393 w 824846"/>
              <a:gd name="connsiteY3" fmla="*/ 41005 h 454786"/>
              <a:gd name="connsiteX4" fmla="*/ 258852 w 824846"/>
              <a:gd name="connsiteY4" fmla="*/ 282036 h 454786"/>
              <a:gd name="connsiteX5" fmla="*/ 4899 w 824846"/>
              <a:gd name="connsiteY5" fmla="*/ 454571 h 454786"/>
              <a:gd name="connsiteX6" fmla="*/ 104398 w 824846"/>
              <a:gd name="connsiteY6" fmla="*/ 52272 h 454786"/>
              <a:gd name="connsiteX0" fmla="*/ 891371 w 891371"/>
              <a:gd name="connsiteY0" fmla="*/ 4 h 454786"/>
              <a:gd name="connsiteX1" fmla="*/ 784887 w 891371"/>
              <a:gd name="connsiteY1" fmla="*/ 249515 h 454786"/>
              <a:gd name="connsiteX2" fmla="*/ 512937 w 891371"/>
              <a:gd name="connsiteY2" fmla="*/ 364692 h 454786"/>
              <a:gd name="connsiteX3" fmla="*/ 509918 w 891371"/>
              <a:gd name="connsiteY3" fmla="*/ 41005 h 454786"/>
              <a:gd name="connsiteX4" fmla="*/ 325377 w 891371"/>
              <a:gd name="connsiteY4" fmla="*/ 282036 h 454786"/>
              <a:gd name="connsiteX5" fmla="*/ 71424 w 891371"/>
              <a:gd name="connsiteY5" fmla="*/ 454571 h 454786"/>
              <a:gd name="connsiteX6" fmla="*/ 3355 w 891371"/>
              <a:gd name="connsiteY6" fmla="*/ 267031 h 454786"/>
              <a:gd name="connsiteX7" fmla="*/ 170923 w 891371"/>
              <a:gd name="connsiteY7" fmla="*/ 52272 h 454786"/>
              <a:gd name="connsiteX0" fmla="*/ 891371 w 891371"/>
              <a:gd name="connsiteY0" fmla="*/ 4 h 461764"/>
              <a:gd name="connsiteX1" fmla="*/ 784887 w 891371"/>
              <a:gd name="connsiteY1" fmla="*/ 249515 h 461764"/>
              <a:gd name="connsiteX2" fmla="*/ 512937 w 891371"/>
              <a:gd name="connsiteY2" fmla="*/ 364692 h 461764"/>
              <a:gd name="connsiteX3" fmla="*/ 509918 w 891371"/>
              <a:gd name="connsiteY3" fmla="*/ 41005 h 461764"/>
              <a:gd name="connsiteX4" fmla="*/ 325377 w 891371"/>
              <a:gd name="connsiteY4" fmla="*/ 282036 h 461764"/>
              <a:gd name="connsiteX5" fmla="*/ 188677 w 891371"/>
              <a:gd name="connsiteY5" fmla="*/ 424185 h 461764"/>
              <a:gd name="connsiteX6" fmla="*/ 71424 w 891371"/>
              <a:gd name="connsiteY6" fmla="*/ 454571 h 461764"/>
              <a:gd name="connsiteX7" fmla="*/ 3355 w 891371"/>
              <a:gd name="connsiteY7" fmla="*/ 267031 h 461764"/>
              <a:gd name="connsiteX8" fmla="*/ 170923 w 891371"/>
              <a:gd name="connsiteY8" fmla="*/ 52272 h 461764"/>
              <a:gd name="connsiteX0" fmla="*/ 891371 w 891371"/>
              <a:gd name="connsiteY0" fmla="*/ 4 h 486584"/>
              <a:gd name="connsiteX1" fmla="*/ 784887 w 891371"/>
              <a:gd name="connsiteY1" fmla="*/ 249515 h 486584"/>
              <a:gd name="connsiteX2" fmla="*/ 512937 w 891371"/>
              <a:gd name="connsiteY2" fmla="*/ 364692 h 486584"/>
              <a:gd name="connsiteX3" fmla="*/ 406993 w 891371"/>
              <a:gd name="connsiteY3" fmla="*/ 480655 h 486584"/>
              <a:gd name="connsiteX4" fmla="*/ 325377 w 891371"/>
              <a:gd name="connsiteY4" fmla="*/ 282036 h 486584"/>
              <a:gd name="connsiteX5" fmla="*/ 188677 w 891371"/>
              <a:gd name="connsiteY5" fmla="*/ 424185 h 486584"/>
              <a:gd name="connsiteX6" fmla="*/ 71424 w 891371"/>
              <a:gd name="connsiteY6" fmla="*/ 454571 h 486584"/>
              <a:gd name="connsiteX7" fmla="*/ 3355 w 891371"/>
              <a:gd name="connsiteY7" fmla="*/ 267031 h 486584"/>
              <a:gd name="connsiteX8" fmla="*/ 170923 w 891371"/>
              <a:gd name="connsiteY8" fmla="*/ 52272 h 486584"/>
              <a:gd name="connsiteX0" fmla="*/ 891371 w 891371"/>
              <a:gd name="connsiteY0" fmla="*/ 4 h 486584"/>
              <a:gd name="connsiteX1" fmla="*/ 784887 w 891371"/>
              <a:gd name="connsiteY1" fmla="*/ 249515 h 486584"/>
              <a:gd name="connsiteX2" fmla="*/ 512937 w 891371"/>
              <a:gd name="connsiteY2" fmla="*/ 364692 h 486584"/>
              <a:gd name="connsiteX3" fmla="*/ 406993 w 891371"/>
              <a:gd name="connsiteY3" fmla="*/ 480655 h 486584"/>
              <a:gd name="connsiteX4" fmla="*/ 188677 w 891371"/>
              <a:gd name="connsiteY4" fmla="*/ 424185 h 486584"/>
              <a:gd name="connsiteX5" fmla="*/ 71424 w 891371"/>
              <a:gd name="connsiteY5" fmla="*/ 454571 h 486584"/>
              <a:gd name="connsiteX6" fmla="*/ 3355 w 891371"/>
              <a:gd name="connsiteY6" fmla="*/ 267031 h 486584"/>
              <a:gd name="connsiteX7" fmla="*/ 170923 w 891371"/>
              <a:gd name="connsiteY7" fmla="*/ 52272 h 486584"/>
              <a:gd name="connsiteX0" fmla="*/ 891371 w 891371"/>
              <a:gd name="connsiteY0" fmla="*/ 4 h 585393"/>
              <a:gd name="connsiteX1" fmla="*/ 784887 w 891371"/>
              <a:gd name="connsiteY1" fmla="*/ 249515 h 585393"/>
              <a:gd name="connsiteX2" fmla="*/ 512937 w 891371"/>
              <a:gd name="connsiteY2" fmla="*/ 364692 h 585393"/>
              <a:gd name="connsiteX3" fmla="*/ 303312 w 891371"/>
              <a:gd name="connsiteY3" fmla="*/ 581148 h 585393"/>
              <a:gd name="connsiteX4" fmla="*/ 188677 w 891371"/>
              <a:gd name="connsiteY4" fmla="*/ 424185 h 585393"/>
              <a:gd name="connsiteX5" fmla="*/ 71424 w 891371"/>
              <a:gd name="connsiteY5" fmla="*/ 454571 h 585393"/>
              <a:gd name="connsiteX6" fmla="*/ 3355 w 891371"/>
              <a:gd name="connsiteY6" fmla="*/ 267031 h 585393"/>
              <a:gd name="connsiteX7" fmla="*/ 170923 w 891371"/>
              <a:gd name="connsiteY7" fmla="*/ 52272 h 58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371" h="585393">
                <a:moveTo>
                  <a:pt x="891371" y="4"/>
                </a:moveTo>
                <a:cubicBezTo>
                  <a:pt x="868819" y="-1013"/>
                  <a:pt x="836119" y="255225"/>
                  <a:pt x="784887" y="249515"/>
                </a:cubicBezTo>
                <a:cubicBezTo>
                  <a:pt x="733655" y="243805"/>
                  <a:pt x="565290" y="381033"/>
                  <a:pt x="512937" y="364692"/>
                </a:cubicBezTo>
                <a:cubicBezTo>
                  <a:pt x="499010" y="298658"/>
                  <a:pt x="339889" y="626040"/>
                  <a:pt x="303312" y="581148"/>
                </a:cubicBezTo>
                <a:cubicBezTo>
                  <a:pt x="249269" y="591063"/>
                  <a:pt x="244605" y="428532"/>
                  <a:pt x="188677" y="424185"/>
                </a:cubicBezTo>
                <a:cubicBezTo>
                  <a:pt x="146351" y="452941"/>
                  <a:pt x="102865" y="473223"/>
                  <a:pt x="71424" y="454571"/>
                </a:cubicBezTo>
                <a:cubicBezTo>
                  <a:pt x="35173" y="455262"/>
                  <a:pt x="-13228" y="334081"/>
                  <a:pt x="3355" y="267031"/>
                </a:cubicBezTo>
                <a:cubicBezTo>
                  <a:pt x="19938" y="199981"/>
                  <a:pt x="160415" y="91257"/>
                  <a:pt x="170923" y="52272"/>
                </a:cubicBezTo>
              </a:path>
            </a:pathLst>
          </a:custGeom>
          <a:noFill/>
          <a:ln w="57150">
            <a:solidFill>
              <a:srgbClr val="C00000"/>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Tree>
    <p:extLst>
      <p:ext uri="{BB962C8B-B14F-4D97-AF65-F5344CB8AC3E}">
        <p14:creationId xmlns:p14="http://schemas.microsoft.com/office/powerpoint/2010/main" val="58971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21FC5E6D-3B73-440E-9E0F-C091DCF82FA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1" name="Textfeld 40">
            <a:extLst>
              <a:ext uri="{FF2B5EF4-FFF2-40B4-BE49-F238E27FC236}">
                <a16:creationId xmlns:a16="http://schemas.microsoft.com/office/drawing/2014/main" id="{C9CF8497-B7C3-4A11-9169-32EDCD5E2DCF}"/>
              </a:ext>
            </a:extLst>
          </p:cNvPr>
          <p:cNvSpPr txBox="1"/>
          <p:nvPr/>
        </p:nvSpPr>
        <p:spPr>
          <a:xfrm>
            <a:off x="7911622" y="506324"/>
            <a:ext cx="4036682" cy="1384995"/>
          </a:xfrm>
          <a:prstGeom prst="rect">
            <a:avLst/>
          </a:prstGeom>
          <a:solidFill>
            <a:srgbClr val="FFFFFF">
              <a:alpha val="58039"/>
            </a:srgbClr>
          </a:solidFill>
          <a:ln w="31750" cmpd="dbl">
            <a:solidFill>
              <a:schemeClr val="tx1"/>
            </a:solidFill>
          </a:ln>
        </p:spPr>
        <p:txBody>
          <a:bodyPr wrap="square" rtlCol="0">
            <a:spAutoFit/>
          </a:bodyPr>
          <a:lstStyle/>
          <a:p>
            <a:pPr algn="ctr"/>
            <a:r>
              <a:rPr lang="de-DE" dirty="0">
                <a:latin typeface="Californian FB" panose="0207040306080B030204" pitchFamily="18" charset="0"/>
              </a:rPr>
              <a:t>Die </a:t>
            </a:r>
          </a:p>
          <a:p>
            <a:pPr algn="ctr"/>
            <a:r>
              <a:rPr lang="de-DE" sz="4800" dirty="0">
                <a:latin typeface="Californian FB" panose="0207040306080B030204" pitchFamily="18" charset="0"/>
              </a:rPr>
              <a:t>2.Missionsreise</a:t>
            </a:r>
          </a:p>
          <a:p>
            <a:pPr algn="ctr"/>
            <a:r>
              <a:rPr lang="de-DE" dirty="0">
                <a:latin typeface="Californian FB" panose="0207040306080B030204" pitchFamily="18" charset="0"/>
              </a:rPr>
              <a:t>des Paulus, Silas und Timotheus</a:t>
            </a:r>
          </a:p>
        </p:txBody>
      </p:sp>
      <p:sp>
        <p:nvSpPr>
          <p:cNvPr id="7" name="Textfeld 6">
            <a:extLst>
              <a:ext uri="{FF2B5EF4-FFF2-40B4-BE49-F238E27FC236}">
                <a16:creationId xmlns:a16="http://schemas.microsoft.com/office/drawing/2014/main" id="{11945C82-E35B-41D7-9661-BAF0874B2AB1}"/>
              </a:ext>
            </a:extLst>
          </p:cNvPr>
          <p:cNvSpPr txBox="1"/>
          <p:nvPr/>
        </p:nvSpPr>
        <p:spPr>
          <a:xfrm rot="19433685">
            <a:off x="6951029" y="327352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Tarsus</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8" name="Textfeld 7">
            <a:extLst>
              <a:ext uri="{FF2B5EF4-FFF2-40B4-BE49-F238E27FC236}">
                <a16:creationId xmlns:a16="http://schemas.microsoft.com/office/drawing/2014/main" id="{BA650981-02FF-4AE1-9B52-F962D156BFC8}"/>
              </a:ext>
            </a:extLst>
          </p:cNvPr>
          <p:cNvSpPr txBox="1"/>
          <p:nvPr/>
        </p:nvSpPr>
        <p:spPr>
          <a:xfrm>
            <a:off x="8179316" y="3397101"/>
            <a:ext cx="1466851" cy="400110"/>
          </a:xfrm>
          <a:prstGeom prst="rect">
            <a:avLst/>
          </a:prstGeom>
          <a:noFill/>
        </p:spPr>
        <p:txBody>
          <a:bodyPr wrap="square" rtlCol="0">
            <a:spAutoFit/>
          </a:bodyPr>
          <a:lstStyle/>
          <a:p>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Antiochia</a:t>
            </a:r>
          </a:p>
        </p:txBody>
      </p:sp>
      <p:sp>
        <p:nvSpPr>
          <p:cNvPr id="10" name="Textfeld 9">
            <a:extLst>
              <a:ext uri="{FF2B5EF4-FFF2-40B4-BE49-F238E27FC236}">
                <a16:creationId xmlns:a16="http://schemas.microsoft.com/office/drawing/2014/main" id="{D5512C5A-D42C-431F-80D7-5B8348297840}"/>
              </a:ext>
            </a:extLst>
          </p:cNvPr>
          <p:cNvSpPr txBox="1"/>
          <p:nvPr/>
        </p:nvSpPr>
        <p:spPr>
          <a:xfrm>
            <a:off x="6557943" y="251680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err="1">
                <a:effectLst>
                  <a:glow rad="101600">
                    <a:schemeClr val="bg1">
                      <a:alpha val="60000"/>
                    </a:schemeClr>
                  </a:glow>
                </a:effectLst>
                <a:latin typeface="Californian FB" panose="0207040306080B030204" pitchFamily="18" charset="0"/>
              </a:rPr>
              <a:t>Ikonium</a:t>
            </a:r>
            <a:endParaRPr lang="de-DE" sz="2000" dirty="0">
              <a:effectLst>
                <a:glow rad="101600">
                  <a:schemeClr val="bg1">
                    <a:alpha val="60000"/>
                  </a:schemeClr>
                </a:glow>
              </a:effectLst>
              <a:latin typeface="Californian FB" panose="0207040306080B030204" pitchFamily="18" charset="0"/>
            </a:endParaRPr>
          </a:p>
        </p:txBody>
      </p:sp>
      <p:sp>
        <p:nvSpPr>
          <p:cNvPr id="11" name="Textfeld 10">
            <a:extLst>
              <a:ext uri="{FF2B5EF4-FFF2-40B4-BE49-F238E27FC236}">
                <a16:creationId xmlns:a16="http://schemas.microsoft.com/office/drawing/2014/main" id="{85C61DC6-DFFF-4E0F-A695-194BF55C201C}"/>
              </a:ext>
            </a:extLst>
          </p:cNvPr>
          <p:cNvSpPr txBox="1"/>
          <p:nvPr/>
        </p:nvSpPr>
        <p:spPr>
          <a:xfrm>
            <a:off x="3884532" y="1453767"/>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Troas</a:t>
            </a:r>
          </a:p>
        </p:txBody>
      </p:sp>
      <p:sp>
        <p:nvSpPr>
          <p:cNvPr id="12" name="Textfeld 11">
            <a:extLst>
              <a:ext uri="{FF2B5EF4-FFF2-40B4-BE49-F238E27FC236}">
                <a16:creationId xmlns:a16="http://schemas.microsoft.com/office/drawing/2014/main" id="{6EF97326-27E5-437D-80FD-7CD153F4B50C}"/>
              </a:ext>
            </a:extLst>
          </p:cNvPr>
          <p:cNvSpPr txBox="1"/>
          <p:nvPr/>
        </p:nvSpPr>
        <p:spPr>
          <a:xfrm>
            <a:off x="6109810" y="3210134"/>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Derbe</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13" name="Textfeld 12">
            <a:extLst>
              <a:ext uri="{FF2B5EF4-FFF2-40B4-BE49-F238E27FC236}">
                <a16:creationId xmlns:a16="http://schemas.microsoft.com/office/drawing/2014/main" id="{C502BFEB-6CFF-4C23-8F97-7EF56919F986}"/>
              </a:ext>
            </a:extLst>
          </p:cNvPr>
          <p:cNvSpPr txBox="1"/>
          <p:nvPr/>
        </p:nvSpPr>
        <p:spPr>
          <a:xfrm>
            <a:off x="5127499" y="2358982"/>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Antiochia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 </a:t>
            </a:r>
            <a:endParaRPr lang="de-DE" sz="2000" dirty="0">
              <a:latin typeface="Californian FB" panose="0207040306080B030204" pitchFamily="18" charset="0"/>
            </a:endParaRPr>
          </a:p>
        </p:txBody>
      </p:sp>
      <p:sp>
        <p:nvSpPr>
          <p:cNvPr id="14" name="Textfeld 13">
            <a:extLst>
              <a:ext uri="{FF2B5EF4-FFF2-40B4-BE49-F238E27FC236}">
                <a16:creationId xmlns:a16="http://schemas.microsoft.com/office/drawing/2014/main" id="{3BBEF9C4-007D-4E30-9AE3-71F6DB8FE02A}"/>
              </a:ext>
            </a:extLst>
          </p:cNvPr>
          <p:cNvSpPr txBox="1"/>
          <p:nvPr/>
        </p:nvSpPr>
        <p:spPr>
          <a:xfrm>
            <a:off x="2959500" y="823035"/>
            <a:ext cx="1466851" cy="400110"/>
          </a:xfrm>
          <a:prstGeom prst="rect">
            <a:avLst/>
          </a:prstGeom>
          <a:noFill/>
        </p:spPr>
        <p:txBody>
          <a:bodyPr wrap="square" rtlCol="0">
            <a:spAutoFit/>
          </a:bodyPr>
          <a:lstStyle/>
          <a:p>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r>
              <a:rPr lang="de-DE" dirty="0">
                <a:solidFill>
                  <a:srgbClr val="00B050"/>
                </a:solidFill>
                <a:effectLst>
                  <a:glow rad="101600">
                    <a:schemeClr val="bg1">
                      <a:alpha val="60000"/>
                    </a:schemeClr>
                  </a:glow>
                </a:effectLst>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Neapolis</a:t>
            </a:r>
          </a:p>
        </p:txBody>
      </p:sp>
      <p:sp>
        <p:nvSpPr>
          <p:cNvPr id="16" name="Textfeld 15">
            <a:extLst>
              <a:ext uri="{FF2B5EF4-FFF2-40B4-BE49-F238E27FC236}">
                <a16:creationId xmlns:a16="http://schemas.microsoft.com/office/drawing/2014/main" id="{B57737E9-D1BD-4329-80E1-9D128C1CD4AA}"/>
              </a:ext>
            </a:extLst>
          </p:cNvPr>
          <p:cNvSpPr txBox="1"/>
          <p:nvPr/>
        </p:nvSpPr>
        <p:spPr>
          <a:xfrm>
            <a:off x="918048" y="1019880"/>
            <a:ext cx="1874979"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Thessalonich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7" name="Textfeld 16">
            <a:extLst>
              <a:ext uri="{FF2B5EF4-FFF2-40B4-BE49-F238E27FC236}">
                <a16:creationId xmlns:a16="http://schemas.microsoft.com/office/drawing/2014/main" id="{8DF791B0-0CB7-4052-AE1C-A4C64F328057}"/>
              </a:ext>
            </a:extLst>
          </p:cNvPr>
          <p:cNvSpPr txBox="1"/>
          <p:nvPr/>
        </p:nvSpPr>
        <p:spPr>
          <a:xfrm>
            <a:off x="788908" y="2608831"/>
            <a:ext cx="1874979" cy="400110"/>
          </a:xfrm>
          <a:prstGeom prst="rect">
            <a:avLst/>
          </a:prstGeom>
          <a:noFill/>
        </p:spPr>
        <p:txBody>
          <a:bodyPr wrap="square" rtlCol="0">
            <a:spAutoFit/>
          </a:bodyPr>
          <a:lstStyle/>
          <a:p>
            <a:pPr algn="r"/>
            <a:r>
              <a:rPr lang="de-DE" sz="2000" dirty="0">
                <a:effectLst>
                  <a:glow rad="101600">
                    <a:schemeClr val="bg1">
                      <a:alpha val="60000"/>
                    </a:schemeClr>
                  </a:glow>
                </a:effectLst>
                <a:latin typeface="Californian FB" panose="0207040306080B030204" pitchFamily="18" charset="0"/>
              </a:rPr>
              <a:t>Korinth</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18" name="Textfeld 17">
            <a:extLst>
              <a:ext uri="{FF2B5EF4-FFF2-40B4-BE49-F238E27FC236}">
                <a16:creationId xmlns:a16="http://schemas.microsoft.com/office/drawing/2014/main" id="{E7F19B02-D37B-4D65-B05E-CA40A44544A4}"/>
              </a:ext>
            </a:extLst>
          </p:cNvPr>
          <p:cNvSpPr txBox="1"/>
          <p:nvPr/>
        </p:nvSpPr>
        <p:spPr>
          <a:xfrm>
            <a:off x="4321398" y="2578824"/>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Ephesus</a:t>
            </a:r>
          </a:p>
        </p:txBody>
      </p:sp>
      <p:sp>
        <p:nvSpPr>
          <p:cNvPr id="20" name="Textfeld 19">
            <a:extLst>
              <a:ext uri="{FF2B5EF4-FFF2-40B4-BE49-F238E27FC236}">
                <a16:creationId xmlns:a16="http://schemas.microsoft.com/office/drawing/2014/main" id="{3EB80BF3-ABFC-4B75-9376-72DEF7307FBB}"/>
              </a:ext>
            </a:extLst>
          </p:cNvPr>
          <p:cNvSpPr txBox="1"/>
          <p:nvPr/>
        </p:nvSpPr>
        <p:spPr>
          <a:xfrm>
            <a:off x="6615616" y="5748328"/>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Cäsarea</a:t>
            </a:r>
            <a:r>
              <a:rPr lang="de-DE" dirty="0">
                <a:effectLst>
                  <a:glow rad="101600">
                    <a:schemeClr val="bg1">
                      <a:alpha val="60000"/>
                    </a:schemeClr>
                  </a:glow>
                </a:effectLst>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22" name="Textfeld 21">
            <a:extLst>
              <a:ext uri="{FF2B5EF4-FFF2-40B4-BE49-F238E27FC236}">
                <a16:creationId xmlns:a16="http://schemas.microsoft.com/office/drawing/2014/main" id="{8A32A5A4-67F6-4244-A89A-F97AD6A65252}"/>
              </a:ext>
            </a:extLst>
          </p:cNvPr>
          <p:cNvSpPr txBox="1"/>
          <p:nvPr/>
        </p:nvSpPr>
        <p:spPr>
          <a:xfrm>
            <a:off x="7640210" y="588880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Jerusalem</a:t>
            </a:r>
          </a:p>
        </p:txBody>
      </p:sp>
      <p:sp>
        <p:nvSpPr>
          <p:cNvPr id="23" name="Textfeld 22">
            <a:extLst>
              <a:ext uri="{FF2B5EF4-FFF2-40B4-BE49-F238E27FC236}">
                <a16:creationId xmlns:a16="http://schemas.microsoft.com/office/drawing/2014/main" id="{345ECD9D-920E-4061-A8FA-6A23673301A0}"/>
              </a:ext>
            </a:extLst>
          </p:cNvPr>
          <p:cNvSpPr txBox="1"/>
          <p:nvPr/>
        </p:nvSpPr>
        <p:spPr>
          <a:xfrm>
            <a:off x="2566743" y="2439870"/>
            <a:ext cx="1466851" cy="400110"/>
          </a:xfrm>
          <a:prstGeom prst="rect">
            <a:avLst/>
          </a:prstGeom>
          <a:noFill/>
        </p:spPr>
        <p:txBody>
          <a:bodyPr wrap="square" rtlCol="0">
            <a:spAutoFit/>
          </a:bodyPr>
          <a:lstStyle/>
          <a:p>
            <a:r>
              <a:rPr lang="de-DE" dirty="0">
                <a:latin typeface="Californian FB" panose="0207040306080B030204" pitchFamily="18" charset="0"/>
                <a:sym typeface="Wingdings" panose="05000000000000000000" pitchFamily="2" charset="2"/>
              </a:rPr>
              <a:t></a:t>
            </a:r>
            <a:r>
              <a:rPr lang="de-DE" dirty="0">
                <a:solidFill>
                  <a:srgbClr val="00B050"/>
                </a:solidFill>
                <a:latin typeface="Californian FB" panose="0207040306080B030204" pitchFamily="18" charset="0"/>
                <a:sym typeface="Wingdings" panose="05000000000000000000" pitchFamily="2" charset="2"/>
              </a:rPr>
              <a:t> </a:t>
            </a:r>
            <a:r>
              <a:rPr lang="de-DE" sz="2000" dirty="0">
                <a:effectLst>
                  <a:glow rad="101600">
                    <a:schemeClr val="bg1">
                      <a:alpha val="60000"/>
                    </a:schemeClr>
                  </a:glow>
                </a:effectLst>
                <a:latin typeface="Californian FB" panose="0207040306080B030204" pitchFamily="18" charset="0"/>
              </a:rPr>
              <a:t>Athen</a:t>
            </a:r>
          </a:p>
        </p:txBody>
      </p:sp>
      <p:sp>
        <p:nvSpPr>
          <p:cNvPr id="24" name="Textfeld 23">
            <a:extLst>
              <a:ext uri="{FF2B5EF4-FFF2-40B4-BE49-F238E27FC236}">
                <a16:creationId xmlns:a16="http://schemas.microsoft.com/office/drawing/2014/main" id="{31D14E5C-3D2E-438E-921B-3700F67BAF64}"/>
              </a:ext>
            </a:extLst>
          </p:cNvPr>
          <p:cNvSpPr txBox="1"/>
          <p:nvPr/>
        </p:nvSpPr>
        <p:spPr>
          <a:xfrm>
            <a:off x="1326176" y="1425797"/>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Beröa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sp>
        <p:nvSpPr>
          <p:cNvPr id="25" name="Textfeld 24">
            <a:extLst>
              <a:ext uri="{FF2B5EF4-FFF2-40B4-BE49-F238E27FC236}">
                <a16:creationId xmlns:a16="http://schemas.microsoft.com/office/drawing/2014/main" id="{1787D4FC-3084-4C57-982C-44E49A8A1B2F}"/>
              </a:ext>
            </a:extLst>
          </p:cNvPr>
          <p:cNvSpPr txBox="1"/>
          <p:nvPr/>
        </p:nvSpPr>
        <p:spPr>
          <a:xfrm>
            <a:off x="5786900" y="2839980"/>
            <a:ext cx="1466851" cy="400110"/>
          </a:xfrm>
          <a:prstGeom prst="rect">
            <a:avLst/>
          </a:prstGeom>
          <a:noFill/>
        </p:spPr>
        <p:txBody>
          <a:bodyPr wrap="square" rtlCol="0">
            <a:spAutoFit/>
          </a:bodyPr>
          <a:lstStyle/>
          <a:p>
            <a:r>
              <a:rPr lang="de-DE" sz="2000" dirty="0" err="1">
                <a:effectLst>
                  <a:glow rad="101600">
                    <a:schemeClr val="bg1">
                      <a:alpha val="60000"/>
                    </a:schemeClr>
                  </a:glow>
                </a:effectLst>
                <a:latin typeface="Californian FB" panose="0207040306080B030204" pitchFamily="18" charset="0"/>
              </a:rPr>
              <a:t>Lystra</a:t>
            </a:r>
            <a:r>
              <a:rPr lang="de-DE" dirty="0">
                <a:latin typeface="Californian FB" panose="0207040306080B030204" pitchFamily="18" charset="0"/>
              </a:rPr>
              <a:t> </a:t>
            </a:r>
            <a:r>
              <a:rPr lang="de-DE" dirty="0">
                <a:latin typeface="Californian FB" panose="0207040306080B030204" pitchFamily="18" charset="0"/>
                <a:sym typeface="Wingdings" panose="05000000000000000000" pitchFamily="2" charset="2"/>
              </a:rPr>
              <a:t></a:t>
            </a:r>
            <a:endParaRPr lang="de-DE" sz="2000" dirty="0">
              <a:latin typeface="Californian FB" panose="0207040306080B030204" pitchFamily="18" charset="0"/>
            </a:endParaRPr>
          </a:p>
        </p:txBody>
      </p:sp>
      <p:pic>
        <p:nvPicPr>
          <p:cNvPr id="9" name="Grafik 8" descr="Fahne">
            <a:extLst>
              <a:ext uri="{FF2B5EF4-FFF2-40B4-BE49-F238E27FC236}">
                <a16:creationId xmlns:a16="http://schemas.microsoft.com/office/drawing/2014/main" id="{8B357F03-55A7-4EF2-89C8-D74FC236F0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50833" y="3118540"/>
            <a:ext cx="491704" cy="491704"/>
          </a:xfrm>
          <a:prstGeom prst="rect">
            <a:avLst/>
          </a:prstGeom>
        </p:spPr>
      </p:pic>
      <p:sp>
        <p:nvSpPr>
          <p:cNvPr id="15" name="Textfeld 14">
            <a:extLst>
              <a:ext uri="{FF2B5EF4-FFF2-40B4-BE49-F238E27FC236}">
                <a16:creationId xmlns:a16="http://schemas.microsoft.com/office/drawing/2014/main" id="{49ABBB26-CCCA-444B-8040-ADD131B6406C}"/>
              </a:ext>
            </a:extLst>
          </p:cNvPr>
          <p:cNvSpPr txBox="1"/>
          <p:nvPr/>
        </p:nvSpPr>
        <p:spPr>
          <a:xfrm>
            <a:off x="1855537" y="640190"/>
            <a:ext cx="1466851" cy="400110"/>
          </a:xfrm>
          <a:prstGeom prst="rect">
            <a:avLst/>
          </a:prstGeom>
          <a:noFill/>
        </p:spPr>
        <p:txBody>
          <a:bodyPr wrap="square" rtlCol="0">
            <a:spAutoFit/>
          </a:bodyPr>
          <a:lstStyle/>
          <a:p>
            <a:r>
              <a:rPr lang="de-DE" sz="2000" dirty="0">
                <a:effectLst>
                  <a:glow rad="101600">
                    <a:schemeClr val="bg1">
                      <a:alpha val="60000"/>
                    </a:schemeClr>
                  </a:glow>
                </a:effectLst>
                <a:latin typeface="Californian FB" panose="0207040306080B030204" pitchFamily="18" charset="0"/>
              </a:rPr>
              <a:t>Philippi</a:t>
            </a:r>
            <a:r>
              <a:rPr lang="de-DE" dirty="0">
                <a:effectLst>
                  <a:glow rad="101600">
                    <a:schemeClr val="bg1">
                      <a:alpha val="60000"/>
                    </a:schemeClr>
                  </a:glow>
                </a:effectLst>
                <a:latin typeface="Californian FB" panose="0207040306080B030204" pitchFamily="18" charset="0"/>
              </a:rPr>
              <a:t> </a:t>
            </a:r>
            <a:r>
              <a:rPr lang="de-DE" dirty="0">
                <a:effectLst>
                  <a:glow rad="101600">
                    <a:schemeClr val="bg1">
                      <a:alpha val="60000"/>
                    </a:schemeClr>
                  </a:glow>
                </a:effectLst>
                <a:latin typeface="Californian FB" panose="0207040306080B030204" pitchFamily="18" charset="0"/>
                <a:sym typeface="Wingdings" panose="05000000000000000000" pitchFamily="2" charset="2"/>
              </a:rPr>
              <a:t></a:t>
            </a:r>
            <a:endParaRPr lang="de-DE" sz="2000" dirty="0">
              <a:effectLst>
                <a:glow rad="101600">
                  <a:schemeClr val="bg1">
                    <a:alpha val="60000"/>
                  </a:schemeClr>
                </a:glow>
              </a:effectLst>
              <a:latin typeface="Californian FB" panose="0207040306080B030204" pitchFamily="18" charset="0"/>
            </a:endParaRPr>
          </a:p>
        </p:txBody>
      </p:sp>
      <p:sp>
        <p:nvSpPr>
          <p:cNvPr id="42" name="Textfeld 41">
            <a:extLst>
              <a:ext uri="{FF2B5EF4-FFF2-40B4-BE49-F238E27FC236}">
                <a16:creationId xmlns:a16="http://schemas.microsoft.com/office/drawing/2014/main" id="{C5CFA5DD-1037-43FC-A0B5-7C2CDDB3F861}"/>
              </a:ext>
            </a:extLst>
          </p:cNvPr>
          <p:cNvSpPr txBox="1"/>
          <p:nvPr/>
        </p:nvSpPr>
        <p:spPr>
          <a:xfrm>
            <a:off x="-152150" y="5986977"/>
            <a:ext cx="4036682" cy="461665"/>
          </a:xfrm>
          <a:prstGeom prst="rect">
            <a:avLst/>
          </a:prstGeom>
          <a:solidFill>
            <a:srgbClr val="FFFFFF">
              <a:alpha val="74902"/>
            </a:srgbClr>
          </a:solidFill>
          <a:ln w="31750" cmpd="dbl">
            <a:solidFill>
              <a:schemeClr val="tx1"/>
            </a:solidFill>
          </a:ln>
        </p:spPr>
        <p:txBody>
          <a:bodyPr wrap="square" rtlCol="0">
            <a:spAutoFit/>
          </a:bodyPr>
          <a:lstStyle/>
          <a:p>
            <a:pPr algn="ctr"/>
            <a:r>
              <a:rPr lang="de-DE" sz="2400" dirty="0">
                <a:latin typeface="Californian FB" panose="0207040306080B030204" pitchFamily="18" charset="0"/>
              </a:rPr>
              <a:t>Die Rückreise</a:t>
            </a:r>
          </a:p>
        </p:txBody>
      </p:sp>
      <p:sp>
        <p:nvSpPr>
          <p:cNvPr id="26" name="Freihandform: Form 25">
            <a:extLst>
              <a:ext uri="{FF2B5EF4-FFF2-40B4-BE49-F238E27FC236}">
                <a16:creationId xmlns:a16="http://schemas.microsoft.com/office/drawing/2014/main" id="{122BC7E6-4E64-45FA-8A8E-BCC392AC39CA}"/>
              </a:ext>
            </a:extLst>
          </p:cNvPr>
          <p:cNvSpPr/>
          <p:nvPr/>
        </p:nvSpPr>
        <p:spPr>
          <a:xfrm rot="16563980">
            <a:off x="4655182" y="2527132"/>
            <a:ext cx="2561358" cy="3611811"/>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5335 h 224693"/>
              <a:gd name="connsiteX1" fmla="*/ 255067 w 542811"/>
              <a:gd name="connsiteY1" fmla="*/ 54672 h 224693"/>
              <a:gd name="connsiteX2" fmla="*/ 0 w 542811"/>
              <a:gd name="connsiteY2" fmla="*/ 224693 h 224693"/>
              <a:gd name="connsiteX0" fmla="*/ 542811 w 542811"/>
              <a:gd name="connsiteY0" fmla="*/ 17677 h 237035"/>
              <a:gd name="connsiteX1" fmla="*/ 255067 w 542811"/>
              <a:gd name="connsiteY1" fmla="*/ 67014 h 237035"/>
              <a:gd name="connsiteX2" fmla="*/ 0 w 542811"/>
              <a:gd name="connsiteY2" fmla="*/ 237035 h 237035"/>
              <a:gd name="connsiteX0" fmla="*/ 542811 w 542811"/>
              <a:gd name="connsiteY0" fmla="*/ 22677 h 242035"/>
              <a:gd name="connsiteX1" fmla="*/ 255067 w 542811"/>
              <a:gd name="connsiteY1" fmla="*/ 72014 h 242035"/>
              <a:gd name="connsiteX2" fmla="*/ 0 w 542811"/>
              <a:gd name="connsiteY2" fmla="*/ 242035 h 242035"/>
              <a:gd name="connsiteX0" fmla="*/ 550473 w 550473"/>
              <a:gd name="connsiteY0" fmla="*/ 9445 h 264606"/>
              <a:gd name="connsiteX1" fmla="*/ 255067 w 550473"/>
              <a:gd name="connsiteY1" fmla="*/ 94585 h 264606"/>
              <a:gd name="connsiteX2" fmla="*/ 0 w 550473"/>
              <a:gd name="connsiteY2" fmla="*/ 264606 h 264606"/>
              <a:gd name="connsiteX0" fmla="*/ 563325 w 563325"/>
              <a:gd name="connsiteY0" fmla="*/ 9598 h 276210"/>
              <a:gd name="connsiteX1" fmla="*/ 267919 w 563325"/>
              <a:gd name="connsiteY1" fmla="*/ 94738 h 276210"/>
              <a:gd name="connsiteX2" fmla="*/ 0 w 563325"/>
              <a:gd name="connsiteY2" fmla="*/ 276210 h 276210"/>
              <a:gd name="connsiteX0" fmla="*/ 563325 w 563325"/>
              <a:gd name="connsiteY0" fmla="*/ 7700 h 274312"/>
              <a:gd name="connsiteX1" fmla="*/ 267919 w 563325"/>
              <a:gd name="connsiteY1" fmla="*/ 92840 h 274312"/>
              <a:gd name="connsiteX2" fmla="*/ 0 w 563325"/>
              <a:gd name="connsiteY2" fmla="*/ 274312 h 274312"/>
              <a:gd name="connsiteX0" fmla="*/ 563325 w 563325"/>
              <a:gd name="connsiteY0" fmla="*/ 6966 h 273578"/>
              <a:gd name="connsiteX1" fmla="*/ 267919 w 563325"/>
              <a:gd name="connsiteY1" fmla="*/ 92106 h 273578"/>
              <a:gd name="connsiteX2" fmla="*/ 0 w 563325"/>
              <a:gd name="connsiteY2" fmla="*/ 273578 h 273578"/>
              <a:gd name="connsiteX0" fmla="*/ 560400 w 560400"/>
              <a:gd name="connsiteY0" fmla="*/ 10173 h 269454"/>
              <a:gd name="connsiteX1" fmla="*/ 267919 w 560400"/>
              <a:gd name="connsiteY1" fmla="*/ 87982 h 269454"/>
              <a:gd name="connsiteX2" fmla="*/ 0 w 560400"/>
              <a:gd name="connsiteY2" fmla="*/ 269454 h 269454"/>
              <a:gd name="connsiteX0" fmla="*/ 560400 w 560400"/>
              <a:gd name="connsiteY0" fmla="*/ 0 h 259281"/>
              <a:gd name="connsiteX1" fmla="*/ 267919 w 560400"/>
              <a:gd name="connsiteY1" fmla="*/ 77809 h 259281"/>
              <a:gd name="connsiteX2" fmla="*/ 0 w 560400"/>
              <a:gd name="connsiteY2" fmla="*/ 259281 h 259281"/>
              <a:gd name="connsiteX0" fmla="*/ 560400 w 560400"/>
              <a:gd name="connsiteY0" fmla="*/ 0 h 259281"/>
              <a:gd name="connsiteX1" fmla="*/ 267919 w 560400"/>
              <a:gd name="connsiteY1" fmla="*/ 77809 h 259281"/>
              <a:gd name="connsiteX2" fmla="*/ 0 w 560400"/>
              <a:gd name="connsiteY2" fmla="*/ 259281 h 259281"/>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0 h 250359"/>
              <a:gd name="connsiteX1" fmla="*/ 267919 w 563465"/>
              <a:gd name="connsiteY1" fmla="*/ 68887 h 250359"/>
              <a:gd name="connsiteX2" fmla="*/ 0 w 563465"/>
              <a:gd name="connsiteY2" fmla="*/ 250359 h 250359"/>
              <a:gd name="connsiteX0" fmla="*/ 828523 w 828523"/>
              <a:gd name="connsiteY0" fmla="*/ 20032 h 1047193"/>
              <a:gd name="connsiteX1" fmla="*/ 532977 w 828523"/>
              <a:gd name="connsiteY1" fmla="*/ 88919 h 1047193"/>
              <a:gd name="connsiteX2" fmla="*/ 0 w 828523"/>
              <a:gd name="connsiteY2" fmla="*/ 1047193 h 1047193"/>
              <a:gd name="connsiteX0" fmla="*/ 856308 w 856308"/>
              <a:gd name="connsiteY0" fmla="*/ 9958 h 1055975"/>
              <a:gd name="connsiteX1" fmla="*/ 532977 w 856308"/>
              <a:gd name="connsiteY1" fmla="*/ 97701 h 1055975"/>
              <a:gd name="connsiteX2" fmla="*/ 0 w 856308"/>
              <a:gd name="connsiteY2" fmla="*/ 1055975 h 1055975"/>
              <a:gd name="connsiteX0" fmla="*/ 856308 w 856308"/>
              <a:gd name="connsiteY0" fmla="*/ 45183 h 1091200"/>
              <a:gd name="connsiteX1" fmla="*/ 532977 w 856308"/>
              <a:gd name="connsiteY1" fmla="*/ 132926 h 1091200"/>
              <a:gd name="connsiteX2" fmla="*/ 0 w 856308"/>
              <a:gd name="connsiteY2" fmla="*/ 1091200 h 1091200"/>
              <a:gd name="connsiteX0" fmla="*/ 898506 w 898506"/>
              <a:gd name="connsiteY0" fmla="*/ 61337 h 1067154"/>
              <a:gd name="connsiteX1" fmla="*/ 532977 w 898506"/>
              <a:gd name="connsiteY1" fmla="*/ 108880 h 1067154"/>
              <a:gd name="connsiteX2" fmla="*/ 0 w 898506"/>
              <a:gd name="connsiteY2" fmla="*/ 1067154 h 1067154"/>
              <a:gd name="connsiteX0" fmla="*/ 898506 w 898506"/>
              <a:gd name="connsiteY0" fmla="*/ 70631 h 1076448"/>
              <a:gd name="connsiteX1" fmla="*/ 532977 w 898506"/>
              <a:gd name="connsiteY1" fmla="*/ 118174 h 1076448"/>
              <a:gd name="connsiteX2" fmla="*/ 0 w 898506"/>
              <a:gd name="connsiteY2" fmla="*/ 1076448 h 1076448"/>
              <a:gd name="connsiteX0" fmla="*/ 898506 w 898506"/>
              <a:gd name="connsiteY0" fmla="*/ 64137 h 1069954"/>
              <a:gd name="connsiteX1" fmla="*/ 551355 w 898506"/>
              <a:gd name="connsiteY1" fmla="*/ 123792 h 1069954"/>
              <a:gd name="connsiteX2" fmla="*/ 0 w 898506"/>
              <a:gd name="connsiteY2" fmla="*/ 1069954 h 1069954"/>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32148 h 1037965"/>
              <a:gd name="connsiteX1" fmla="*/ 551355 w 898506"/>
              <a:gd name="connsiteY1" fmla="*/ 91803 h 1037965"/>
              <a:gd name="connsiteX2" fmla="*/ 338463 w 898506"/>
              <a:gd name="connsiteY2" fmla="*/ 601521 h 1037965"/>
              <a:gd name="connsiteX3" fmla="*/ 0 w 898506"/>
              <a:gd name="connsiteY3" fmla="*/ 1037965 h 1037965"/>
              <a:gd name="connsiteX0" fmla="*/ 898506 w 898506"/>
              <a:gd name="connsiteY0" fmla="*/ 45536 h 1051353"/>
              <a:gd name="connsiteX1" fmla="*/ 620781 w 898506"/>
              <a:gd name="connsiteY1" fmla="*/ 70201 h 1051353"/>
              <a:gd name="connsiteX2" fmla="*/ 338463 w 898506"/>
              <a:gd name="connsiteY2" fmla="*/ 614909 h 1051353"/>
              <a:gd name="connsiteX3" fmla="*/ 0 w 898506"/>
              <a:gd name="connsiteY3" fmla="*/ 1051353 h 1051353"/>
              <a:gd name="connsiteX0" fmla="*/ 898506 w 898506"/>
              <a:gd name="connsiteY0" fmla="*/ 27180 h 1032997"/>
              <a:gd name="connsiteX1" fmla="*/ 620781 w 898506"/>
              <a:gd name="connsiteY1" fmla="*/ 51845 h 1032997"/>
              <a:gd name="connsiteX2" fmla="*/ 682044 w 898506"/>
              <a:gd name="connsiteY2" fmla="*/ 224219 h 1032997"/>
              <a:gd name="connsiteX3" fmla="*/ 338463 w 898506"/>
              <a:gd name="connsiteY3" fmla="*/ 596553 h 1032997"/>
              <a:gd name="connsiteX4" fmla="*/ 0 w 898506"/>
              <a:gd name="connsiteY4" fmla="*/ 1032997 h 1032997"/>
              <a:gd name="connsiteX0" fmla="*/ 898506 w 898506"/>
              <a:gd name="connsiteY0" fmla="*/ 27795 h 1033612"/>
              <a:gd name="connsiteX1" fmla="*/ 703340 w 898506"/>
              <a:gd name="connsiteY1" fmla="*/ 50131 h 1033612"/>
              <a:gd name="connsiteX2" fmla="*/ 682044 w 898506"/>
              <a:gd name="connsiteY2" fmla="*/ 224834 h 1033612"/>
              <a:gd name="connsiteX3" fmla="*/ 338463 w 898506"/>
              <a:gd name="connsiteY3" fmla="*/ 597168 h 1033612"/>
              <a:gd name="connsiteX4" fmla="*/ 0 w 898506"/>
              <a:gd name="connsiteY4" fmla="*/ 1033612 h 1033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06" h="1033612">
                <a:moveTo>
                  <a:pt x="898506" y="27795"/>
                </a:moveTo>
                <a:cubicBezTo>
                  <a:pt x="845987" y="-31327"/>
                  <a:pt x="739417" y="17291"/>
                  <a:pt x="703340" y="50131"/>
                </a:cubicBezTo>
                <a:cubicBezTo>
                  <a:pt x="667263" y="82971"/>
                  <a:pt x="729097" y="134049"/>
                  <a:pt x="682044" y="224834"/>
                </a:cubicBezTo>
                <a:cubicBezTo>
                  <a:pt x="634991" y="315619"/>
                  <a:pt x="418993" y="461624"/>
                  <a:pt x="338463" y="597168"/>
                </a:cubicBezTo>
                <a:cubicBezTo>
                  <a:pt x="328993" y="794315"/>
                  <a:pt x="50956" y="957689"/>
                  <a:pt x="0" y="1033612"/>
                </a:cubicBezTo>
              </a:path>
            </a:pathLst>
          </a:custGeom>
          <a:noFill/>
          <a:ln w="57150">
            <a:solidFill>
              <a:schemeClr val="accent1">
                <a:lumMod val="75000"/>
              </a:schemeClr>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
        <p:nvSpPr>
          <p:cNvPr id="27" name="Freihandform: Form 26">
            <a:extLst>
              <a:ext uri="{FF2B5EF4-FFF2-40B4-BE49-F238E27FC236}">
                <a16:creationId xmlns:a16="http://schemas.microsoft.com/office/drawing/2014/main" id="{3FE7E2B6-4842-4457-9107-06EB4123AFF2}"/>
              </a:ext>
            </a:extLst>
          </p:cNvPr>
          <p:cNvSpPr/>
          <p:nvPr/>
        </p:nvSpPr>
        <p:spPr>
          <a:xfrm rot="12418012">
            <a:off x="2570699" y="2351407"/>
            <a:ext cx="1667919" cy="1143668"/>
          </a:xfrm>
          <a:custGeom>
            <a:avLst/>
            <a:gdLst>
              <a:gd name="connsiteX0" fmla="*/ 220980 w 294833"/>
              <a:gd name="connsiteY0" fmla="*/ 375716 h 375716"/>
              <a:gd name="connsiteX1" fmla="*/ 281940 w 294833"/>
              <a:gd name="connsiteY1" fmla="*/ 9956 h 375716"/>
              <a:gd name="connsiteX2" fmla="*/ 0 w 294833"/>
              <a:gd name="connsiteY2" fmla="*/ 139496 h 375716"/>
              <a:gd name="connsiteX0" fmla="*/ 516806 w 524472"/>
              <a:gd name="connsiteY0" fmla="*/ 44464 h 404984"/>
              <a:gd name="connsiteX1" fmla="*/ 281940 w 524472"/>
              <a:gd name="connsiteY1" fmla="*/ 275443 h 404984"/>
              <a:gd name="connsiteX2" fmla="*/ 0 w 524472"/>
              <a:gd name="connsiteY2" fmla="*/ 404983 h 404984"/>
              <a:gd name="connsiteX0" fmla="*/ 516806 w 527088"/>
              <a:gd name="connsiteY0" fmla="*/ 39919 h 400438"/>
              <a:gd name="connsiteX1" fmla="*/ 342857 w 527088"/>
              <a:gd name="connsiteY1" fmla="*/ 322816 h 400438"/>
              <a:gd name="connsiteX2" fmla="*/ 0 w 527088"/>
              <a:gd name="connsiteY2" fmla="*/ 400438 h 400438"/>
              <a:gd name="connsiteX0" fmla="*/ 516806 w 526441"/>
              <a:gd name="connsiteY0" fmla="*/ 35686 h 396205"/>
              <a:gd name="connsiteX1" fmla="*/ 342857 w 526441"/>
              <a:gd name="connsiteY1" fmla="*/ 318583 h 396205"/>
              <a:gd name="connsiteX2" fmla="*/ 0 w 526441"/>
              <a:gd name="connsiteY2" fmla="*/ 396205 h 396205"/>
              <a:gd name="connsiteX0" fmla="*/ 512792 w 523038"/>
              <a:gd name="connsiteY0" fmla="*/ 38492 h 327702"/>
              <a:gd name="connsiteX1" fmla="*/ 338843 w 523038"/>
              <a:gd name="connsiteY1" fmla="*/ 321389 h 327702"/>
              <a:gd name="connsiteX2" fmla="*/ 0 w 523038"/>
              <a:gd name="connsiteY2" fmla="*/ 278866 h 327702"/>
              <a:gd name="connsiteX0" fmla="*/ 512792 w 518649"/>
              <a:gd name="connsiteY0" fmla="*/ 94646 h 335020"/>
              <a:gd name="connsiteX1" fmla="*/ 205401 w 518649"/>
              <a:gd name="connsiteY1" fmla="*/ 60387 h 335020"/>
              <a:gd name="connsiteX2" fmla="*/ 0 w 518649"/>
              <a:gd name="connsiteY2" fmla="*/ 335020 h 335020"/>
              <a:gd name="connsiteX0" fmla="*/ 512792 w 518832"/>
              <a:gd name="connsiteY0" fmla="*/ 66429 h 306803"/>
              <a:gd name="connsiteX1" fmla="*/ 205401 w 518832"/>
              <a:gd name="connsiteY1" fmla="*/ 32170 h 306803"/>
              <a:gd name="connsiteX2" fmla="*/ 0 w 518832"/>
              <a:gd name="connsiteY2" fmla="*/ 306803 h 306803"/>
              <a:gd name="connsiteX0" fmla="*/ 512792 w 512792"/>
              <a:gd name="connsiteY0" fmla="*/ 45726 h 286100"/>
              <a:gd name="connsiteX1" fmla="*/ 205401 w 512792"/>
              <a:gd name="connsiteY1" fmla="*/ 11467 h 286100"/>
              <a:gd name="connsiteX2" fmla="*/ 0 w 512792"/>
              <a:gd name="connsiteY2" fmla="*/ 286100 h 286100"/>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38129 h 257487"/>
              <a:gd name="connsiteX1" fmla="*/ 235420 w 542811"/>
              <a:gd name="connsiteY1" fmla="*/ 3870 h 257487"/>
              <a:gd name="connsiteX2" fmla="*/ 0 w 542811"/>
              <a:gd name="connsiteY2" fmla="*/ 257487 h 257487"/>
              <a:gd name="connsiteX0" fmla="*/ 542811 w 542811"/>
              <a:gd name="connsiteY0" fmla="*/ 49472 h 268830"/>
              <a:gd name="connsiteX1" fmla="*/ 235420 w 542811"/>
              <a:gd name="connsiteY1" fmla="*/ 15213 h 268830"/>
              <a:gd name="connsiteX2" fmla="*/ 0 w 542811"/>
              <a:gd name="connsiteY2" fmla="*/ 268830 h 268830"/>
              <a:gd name="connsiteX0" fmla="*/ 542811 w 542811"/>
              <a:gd name="connsiteY0" fmla="*/ 70059 h 289417"/>
              <a:gd name="connsiteX1" fmla="*/ 235420 w 542811"/>
              <a:gd name="connsiteY1" fmla="*/ 35800 h 289417"/>
              <a:gd name="connsiteX2" fmla="*/ 0 w 542811"/>
              <a:gd name="connsiteY2" fmla="*/ 289417 h 289417"/>
              <a:gd name="connsiteX0" fmla="*/ 542811 w 542811"/>
              <a:gd name="connsiteY0" fmla="*/ 48283 h 267641"/>
              <a:gd name="connsiteX1" fmla="*/ 235420 w 542811"/>
              <a:gd name="connsiteY1" fmla="*/ 14024 h 267641"/>
              <a:gd name="connsiteX2" fmla="*/ 0 w 542811"/>
              <a:gd name="connsiteY2" fmla="*/ 267641 h 267641"/>
              <a:gd name="connsiteX0" fmla="*/ 542811 w 542811"/>
              <a:gd name="connsiteY0" fmla="*/ 5335 h 224693"/>
              <a:gd name="connsiteX1" fmla="*/ 255067 w 542811"/>
              <a:gd name="connsiteY1" fmla="*/ 54672 h 224693"/>
              <a:gd name="connsiteX2" fmla="*/ 0 w 542811"/>
              <a:gd name="connsiteY2" fmla="*/ 224693 h 224693"/>
              <a:gd name="connsiteX0" fmla="*/ 542811 w 542811"/>
              <a:gd name="connsiteY0" fmla="*/ 17677 h 237035"/>
              <a:gd name="connsiteX1" fmla="*/ 255067 w 542811"/>
              <a:gd name="connsiteY1" fmla="*/ 67014 h 237035"/>
              <a:gd name="connsiteX2" fmla="*/ 0 w 542811"/>
              <a:gd name="connsiteY2" fmla="*/ 237035 h 237035"/>
              <a:gd name="connsiteX0" fmla="*/ 542811 w 542811"/>
              <a:gd name="connsiteY0" fmla="*/ 22677 h 242035"/>
              <a:gd name="connsiteX1" fmla="*/ 255067 w 542811"/>
              <a:gd name="connsiteY1" fmla="*/ 72014 h 242035"/>
              <a:gd name="connsiteX2" fmla="*/ 0 w 542811"/>
              <a:gd name="connsiteY2" fmla="*/ 242035 h 242035"/>
              <a:gd name="connsiteX0" fmla="*/ 550473 w 550473"/>
              <a:gd name="connsiteY0" fmla="*/ 9445 h 264606"/>
              <a:gd name="connsiteX1" fmla="*/ 255067 w 550473"/>
              <a:gd name="connsiteY1" fmla="*/ 94585 h 264606"/>
              <a:gd name="connsiteX2" fmla="*/ 0 w 550473"/>
              <a:gd name="connsiteY2" fmla="*/ 264606 h 264606"/>
              <a:gd name="connsiteX0" fmla="*/ 563325 w 563325"/>
              <a:gd name="connsiteY0" fmla="*/ 9598 h 276210"/>
              <a:gd name="connsiteX1" fmla="*/ 267919 w 563325"/>
              <a:gd name="connsiteY1" fmla="*/ 94738 h 276210"/>
              <a:gd name="connsiteX2" fmla="*/ 0 w 563325"/>
              <a:gd name="connsiteY2" fmla="*/ 276210 h 276210"/>
              <a:gd name="connsiteX0" fmla="*/ 563325 w 563325"/>
              <a:gd name="connsiteY0" fmla="*/ 7700 h 274312"/>
              <a:gd name="connsiteX1" fmla="*/ 267919 w 563325"/>
              <a:gd name="connsiteY1" fmla="*/ 92840 h 274312"/>
              <a:gd name="connsiteX2" fmla="*/ 0 w 563325"/>
              <a:gd name="connsiteY2" fmla="*/ 274312 h 274312"/>
              <a:gd name="connsiteX0" fmla="*/ 563325 w 563325"/>
              <a:gd name="connsiteY0" fmla="*/ 6966 h 273578"/>
              <a:gd name="connsiteX1" fmla="*/ 267919 w 563325"/>
              <a:gd name="connsiteY1" fmla="*/ 92106 h 273578"/>
              <a:gd name="connsiteX2" fmla="*/ 0 w 563325"/>
              <a:gd name="connsiteY2" fmla="*/ 273578 h 273578"/>
              <a:gd name="connsiteX0" fmla="*/ 560400 w 560400"/>
              <a:gd name="connsiteY0" fmla="*/ 10173 h 269454"/>
              <a:gd name="connsiteX1" fmla="*/ 267919 w 560400"/>
              <a:gd name="connsiteY1" fmla="*/ 87982 h 269454"/>
              <a:gd name="connsiteX2" fmla="*/ 0 w 560400"/>
              <a:gd name="connsiteY2" fmla="*/ 269454 h 269454"/>
              <a:gd name="connsiteX0" fmla="*/ 560400 w 560400"/>
              <a:gd name="connsiteY0" fmla="*/ 0 h 259281"/>
              <a:gd name="connsiteX1" fmla="*/ 267919 w 560400"/>
              <a:gd name="connsiteY1" fmla="*/ 77809 h 259281"/>
              <a:gd name="connsiteX2" fmla="*/ 0 w 560400"/>
              <a:gd name="connsiteY2" fmla="*/ 259281 h 259281"/>
              <a:gd name="connsiteX0" fmla="*/ 560400 w 560400"/>
              <a:gd name="connsiteY0" fmla="*/ 0 h 259281"/>
              <a:gd name="connsiteX1" fmla="*/ 267919 w 560400"/>
              <a:gd name="connsiteY1" fmla="*/ 77809 h 259281"/>
              <a:gd name="connsiteX2" fmla="*/ 0 w 560400"/>
              <a:gd name="connsiteY2" fmla="*/ 259281 h 259281"/>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0 h 250359"/>
              <a:gd name="connsiteX1" fmla="*/ 267919 w 563465"/>
              <a:gd name="connsiteY1" fmla="*/ 68887 h 250359"/>
              <a:gd name="connsiteX2" fmla="*/ 0 w 563465"/>
              <a:gd name="connsiteY2" fmla="*/ 250359 h 250359"/>
              <a:gd name="connsiteX0" fmla="*/ 563465 w 563465"/>
              <a:gd name="connsiteY0" fmla="*/ 7967 h 258326"/>
              <a:gd name="connsiteX1" fmla="*/ 430422 w 563465"/>
              <a:gd name="connsiteY1" fmla="*/ 3511 h 258326"/>
              <a:gd name="connsiteX2" fmla="*/ 267919 w 563465"/>
              <a:gd name="connsiteY2" fmla="*/ 76854 h 258326"/>
              <a:gd name="connsiteX3" fmla="*/ 0 w 563465"/>
              <a:gd name="connsiteY3" fmla="*/ 258326 h 258326"/>
              <a:gd name="connsiteX0" fmla="*/ 563465 w 563465"/>
              <a:gd name="connsiteY0" fmla="*/ 4456 h 254815"/>
              <a:gd name="connsiteX1" fmla="*/ 430422 w 563465"/>
              <a:gd name="connsiteY1" fmla="*/ 0 h 254815"/>
              <a:gd name="connsiteX2" fmla="*/ 267919 w 563465"/>
              <a:gd name="connsiteY2" fmla="*/ 73343 h 254815"/>
              <a:gd name="connsiteX3" fmla="*/ 0 w 563465"/>
              <a:gd name="connsiteY3" fmla="*/ 254815 h 254815"/>
              <a:gd name="connsiteX0" fmla="*/ 563465 w 563465"/>
              <a:gd name="connsiteY0" fmla="*/ 19743 h 270102"/>
              <a:gd name="connsiteX1" fmla="*/ 403393 w 563465"/>
              <a:gd name="connsiteY1" fmla="*/ 0 h 270102"/>
              <a:gd name="connsiteX2" fmla="*/ 267919 w 563465"/>
              <a:gd name="connsiteY2" fmla="*/ 88630 h 270102"/>
              <a:gd name="connsiteX3" fmla="*/ 0 w 563465"/>
              <a:gd name="connsiteY3" fmla="*/ 270102 h 270102"/>
              <a:gd name="connsiteX0" fmla="*/ 563465 w 563465"/>
              <a:gd name="connsiteY0" fmla="*/ 44338 h 294697"/>
              <a:gd name="connsiteX1" fmla="*/ 403393 w 563465"/>
              <a:gd name="connsiteY1" fmla="*/ 24595 h 294697"/>
              <a:gd name="connsiteX2" fmla="*/ 267919 w 563465"/>
              <a:gd name="connsiteY2" fmla="*/ 113225 h 294697"/>
              <a:gd name="connsiteX3" fmla="*/ 0 w 563465"/>
              <a:gd name="connsiteY3" fmla="*/ 294697 h 294697"/>
              <a:gd name="connsiteX0" fmla="*/ 585094 w 585094"/>
              <a:gd name="connsiteY0" fmla="*/ 18792 h 302595"/>
              <a:gd name="connsiteX1" fmla="*/ 403393 w 585094"/>
              <a:gd name="connsiteY1" fmla="*/ 32493 h 302595"/>
              <a:gd name="connsiteX2" fmla="*/ 267919 w 585094"/>
              <a:gd name="connsiteY2" fmla="*/ 121123 h 302595"/>
              <a:gd name="connsiteX3" fmla="*/ 0 w 585094"/>
              <a:gd name="connsiteY3" fmla="*/ 302595 h 302595"/>
              <a:gd name="connsiteX0" fmla="*/ 585094 w 585094"/>
              <a:gd name="connsiteY0" fmla="*/ 39754 h 323557"/>
              <a:gd name="connsiteX1" fmla="*/ 403393 w 585094"/>
              <a:gd name="connsiteY1" fmla="*/ 53455 h 323557"/>
              <a:gd name="connsiteX2" fmla="*/ 267919 w 585094"/>
              <a:gd name="connsiteY2" fmla="*/ 142085 h 323557"/>
              <a:gd name="connsiteX3" fmla="*/ 0 w 585094"/>
              <a:gd name="connsiteY3" fmla="*/ 323557 h 323557"/>
              <a:gd name="connsiteX0" fmla="*/ 585094 w 585094"/>
              <a:gd name="connsiteY0" fmla="*/ 36186 h 319989"/>
              <a:gd name="connsiteX1" fmla="*/ 403393 w 585094"/>
              <a:gd name="connsiteY1" fmla="*/ 49887 h 319989"/>
              <a:gd name="connsiteX2" fmla="*/ 267919 w 585094"/>
              <a:gd name="connsiteY2" fmla="*/ 138517 h 319989"/>
              <a:gd name="connsiteX3" fmla="*/ 0 w 585094"/>
              <a:gd name="connsiteY3" fmla="*/ 319989 h 319989"/>
              <a:gd name="connsiteX0" fmla="*/ 585094 w 585094"/>
              <a:gd name="connsiteY0" fmla="*/ 0 h 283803"/>
              <a:gd name="connsiteX1" fmla="*/ 267919 w 585094"/>
              <a:gd name="connsiteY1" fmla="*/ 102331 h 283803"/>
              <a:gd name="connsiteX2" fmla="*/ 0 w 585094"/>
              <a:gd name="connsiteY2" fmla="*/ 283803 h 283803"/>
              <a:gd name="connsiteX0" fmla="*/ 585094 w 585094"/>
              <a:gd name="connsiteY0" fmla="*/ 43487 h 327290"/>
              <a:gd name="connsiteX1" fmla="*/ 267919 w 585094"/>
              <a:gd name="connsiteY1" fmla="*/ 145818 h 327290"/>
              <a:gd name="connsiteX2" fmla="*/ 0 w 585094"/>
              <a:gd name="connsiteY2" fmla="*/ 327290 h 327290"/>
            </a:gdLst>
            <a:ahLst/>
            <a:cxnLst>
              <a:cxn ang="0">
                <a:pos x="connsiteX0" y="connsiteY0"/>
              </a:cxn>
              <a:cxn ang="0">
                <a:pos x="connsiteX1" y="connsiteY1"/>
              </a:cxn>
              <a:cxn ang="0">
                <a:pos x="connsiteX2" y="connsiteY2"/>
              </a:cxn>
            </a:cxnLst>
            <a:rect l="l" t="t" r="r" b="b"/>
            <a:pathLst>
              <a:path w="585094" h="327290">
                <a:moveTo>
                  <a:pt x="585094" y="43487"/>
                </a:moveTo>
                <a:cubicBezTo>
                  <a:pt x="420128" y="-81728"/>
                  <a:pt x="365435" y="98518"/>
                  <a:pt x="267919" y="145818"/>
                </a:cubicBezTo>
                <a:cubicBezTo>
                  <a:pt x="174008" y="187545"/>
                  <a:pt x="120955" y="293720"/>
                  <a:pt x="0" y="327290"/>
                </a:cubicBezTo>
              </a:path>
            </a:pathLst>
          </a:custGeom>
          <a:noFill/>
          <a:ln w="57150">
            <a:solidFill>
              <a:schemeClr val="accent1">
                <a:lumMod val="75000"/>
              </a:schemeClr>
            </a:solidFill>
            <a:prstDash val="solid"/>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76200">
                <a:solidFill>
                  <a:srgbClr val="FF0000"/>
                </a:solidFill>
              </a:ln>
            </a:endParaRPr>
          </a:p>
        </p:txBody>
      </p:sp>
    </p:spTree>
    <p:extLst>
      <p:ext uri="{BB962C8B-B14F-4D97-AF65-F5344CB8AC3E}">
        <p14:creationId xmlns:p14="http://schemas.microsoft.com/office/powerpoint/2010/main" val="348223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B11C6034-8B34-4763-B705-6D3EDDF8E41C}"/>
              </a:ext>
            </a:extLst>
          </p:cNvPr>
          <p:cNvSpPr>
            <a:spLocks noChangeAspect="1" noChangeArrowheads="1" noTextEdit="1"/>
          </p:cNvSpPr>
          <p:nvPr/>
        </p:nvSpPr>
        <p:spPr bwMode="auto">
          <a:xfrm>
            <a:off x="19050" y="446088"/>
            <a:ext cx="12192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5">
            <a:extLst>
              <a:ext uri="{FF2B5EF4-FFF2-40B4-BE49-F238E27FC236}">
                <a16:creationId xmlns:a16="http://schemas.microsoft.com/office/drawing/2014/main" id="{7ACC238B-D27B-4EC1-A3FD-5FB3FF14CE1F}"/>
              </a:ext>
            </a:extLst>
          </p:cNvPr>
          <p:cNvSpPr>
            <a:spLocks noChangeArrowheads="1"/>
          </p:cNvSpPr>
          <p:nvPr/>
        </p:nvSpPr>
        <p:spPr bwMode="auto">
          <a:xfrm>
            <a:off x="26988" y="474663"/>
            <a:ext cx="1651000" cy="401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6">
            <a:extLst>
              <a:ext uri="{FF2B5EF4-FFF2-40B4-BE49-F238E27FC236}">
                <a16:creationId xmlns:a16="http://schemas.microsoft.com/office/drawing/2014/main" id="{678B9552-3857-4118-B812-75E6B45B77A9}"/>
              </a:ext>
            </a:extLst>
          </p:cNvPr>
          <p:cNvSpPr>
            <a:spLocks noChangeArrowheads="1"/>
          </p:cNvSpPr>
          <p:nvPr/>
        </p:nvSpPr>
        <p:spPr bwMode="auto">
          <a:xfrm>
            <a:off x="1677988" y="474663"/>
            <a:ext cx="10502900" cy="401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7">
            <a:extLst>
              <a:ext uri="{FF2B5EF4-FFF2-40B4-BE49-F238E27FC236}">
                <a16:creationId xmlns:a16="http://schemas.microsoft.com/office/drawing/2014/main" id="{BF701F96-58CB-447F-8AD6-741CC902BD2B}"/>
              </a:ext>
            </a:extLst>
          </p:cNvPr>
          <p:cNvSpPr>
            <a:spLocks noChangeArrowheads="1"/>
          </p:cNvSpPr>
          <p:nvPr/>
        </p:nvSpPr>
        <p:spPr bwMode="auto">
          <a:xfrm>
            <a:off x="26988" y="876301"/>
            <a:ext cx="16510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8">
            <a:extLst>
              <a:ext uri="{FF2B5EF4-FFF2-40B4-BE49-F238E27FC236}">
                <a16:creationId xmlns:a16="http://schemas.microsoft.com/office/drawing/2014/main" id="{E924172E-2F48-4D0B-8773-73D4520748B0}"/>
              </a:ext>
            </a:extLst>
          </p:cNvPr>
          <p:cNvSpPr>
            <a:spLocks noChangeArrowheads="1"/>
          </p:cNvSpPr>
          <p:nvPr/>
        </p:nvSpPr>
        <p:spPr bwMode="auto">
          <a:xfrm>
            <a:off x="1677988" y="876301"/>
            <a:ext cx="105029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9">
            <a:extLst>
              <a:ext uri="{FF2B5EF4-FFF2-40B4-BE49-F238E27FC236}">
                <a16:creationId xmlns:a16="http://schemas.microsoft.com/office/drawing/2014/main" id="{766AD0BA-8F2F-4E0E-9221-FD8C74CE567E}"/>
              </a:ext>
            </a:extLst>
          </p:cNvPr>
          <p:cNvSpPr>
            <a:spLocks noChangeArrowheads="1"/>
          </p:cNvSpPr>
          <p:nvPr/>
        </p:nvSpPr>
        <p:spPr bwMode="auto">
          <a:xfrm>
            <a:off x="26988" y="1525588"/>
            <a:ext cx="16510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0">
            <a:extLst>
              <a:ext uri="{FF2B5EF4-FFF2-40B4-BE49-F238E27FC236}">
                <a16:creationId xmlns:a16="http://schemas.microsoft.com/office/drawing/2014/main" id="{BF0B216C-233C-4C26-B9AF-EA56964D0AEA}"/>
              </a:ext>
            </a:extLst>
          </p:cNvPr>
          <p:cNvSpPr>
            <a:spLocks noChangeArrowheads="1"/>
          </p:cNvSpPr>
          <p:nvPr/>
        </p:nvSpPr>
        <p:spPr bwMode="auto">
          <a:xfrm>
            <a:off x="1677988" y="1525588"/>
            <a:ext cx="105029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1">
            <a:extLst>
              <a:ext uri="{FF2B5EF4-FFF2-40B4-BE49-F238E27FC236}">
                <a16:creationId xmlns:a16="http://schemas.microsoft.com/office/drawing/2014/main" id="{C04D9304-6EEE-48D6-ACC9-477D622C0158}"/>
              </a:ext>
            </a:extLst>
          </p:cNvPr>
          <p:cNvSpPr>
            <a:spLocks noChangeArrowheads="1"/>
          </p:cNvSpPr>
          <p:nvPr/>
        </p:nvSpPr>
        <p:spPr bwMode="auto">
          <a:xfrm>
            <a:off x="26988" y="2174876"/>
            <a:ext cx="1651000" cy="6477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2">
            <a:extLst>
              <a:ext uri="{FF2B5EF4-FFF2-40B4-BE49-F238E27FC236}">
                <a16:creationId xmlns:a16="http://schemas.microsoft.com/office/drawing/2014/main" id="{DD834B4F-0FF6-4EC4-A4EE-9458859DF694}"/>
              </a:ext>
            </a:extLst>
          </p:cNvPr>
          <p:cNvSpPr>
            <a:spLocks noChangeArrowheads="1"/>
          </p:cNvSpPr>
          <p:nvPr/>
        </p:nvSpPr>
        <p:spPr bwMode="auto">
          <a:xfrm>
            <a:off x="1677988" y="2174876"/>
            <a:ext cx="10502900" cy="6477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3">
            <a:extLst>
              <a:ext uri="{FF2B5EF4-FFF2-40B4-BE49-F238E27FC236}">
                <a16:creationId xmlns:a16="http://schemas.microsoft.com/office/drawing/2014/main" id="{02425CD3-B7A1-4455-AEB4-E288167DB009}"/>
              </a:ext>
            </a:extLst>
          </p:cNvPr>
          <p:cNvSpPr>
            <a:spLocks noChangeArrowheads="1"/>
          </p:cNvSpPr>
          <p:nvPr/>
        </p:nvSpPr>
        <p:spPr bwMode="auto">
          <a:xfrm>
            <a:off x="26988" y="2822576"/>
            <a:ext cx="16510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4">
            <a:extLst>
              <a:ext uri="{FF2B5EF4-FFF2-40B4-BE49-F238E27FC236}">
                <a16:creationId xmlns:a16="http://schemas.microsoft.com/office/drawing/2014/main" id="{EAB44AFB-94E9-4D15-8925-DB5066B4BC8B}"/>
              </a:ext>
            </a:extLst>
          </p:cNvPr>
          <p:cNvSpPr>
            <a:spLocks noChangeArrowheads="1"/>
          </p:cNvSpPr>
          <p:nvPr/>
        </p:nvSpPr>
        <p:spPr bwMode="auto">
          <a:xfrm>
            <a:off x="1677988" y="2822576"/>
            <a:ext cx="105029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5">
            <a:extLst>
              <a:ext uri="{FF2B5EF4-FFF2-40B4-BE49-F238E27FC236}">
                <a16:creationId xmlns:a16="http://schemas.microsoft.com/office/drawing/2014/main" id="{8771D61B-0BA1-4ACE-AA26-B5CFDB6406CA}"/>
              </a:ext>
            </a:extLst>
          </p:cNvPr>
          <p:cNvSpPr>
            <a:spLocks noChangeArrowheads="1"/>
          </p:cNvSpPr>
          <p:nvPr/>
        </p:nvSpPr>
        <p:spPr bwMode="auto">
          <a:xfrm>
            <a:off x="26988" y="3471863"/>
            <a:ext cx="1651000" cy="5715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6">
            <a:extLst>
              <a:ext uri="{FF2B5EF4-FFF2-40B4-BE49-F238E27FC236}">
                <a16:creationId xmlns:a16="http://schemas.microsoft.com/office/drawing/2014/main" id="{5D191134-DFC8-4718-9C42-EEF4EA969900}"/>
              </a:ext>
            </a:extLst>
          </p:cNvPr>
          <p:cNvSpPr>
            <a:spLocks noChangeArrowheads="1"/>
          </p:cNvSpPr>
          <p:nvPr/>
        </p:nvSpPr>
        <p:spPr bwMode="auto">
          <a:xfrm>
            <a:off x="1677988" y="3471863"/>
            <a:ext cx="10502900" cy="5715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7">
            <a:extLst>
              <a:ext uri="{FF2B5EF4-FFF2-40B4-BE49-F238E27FC236}">
                <a16:creationId xmlns:a16="http://schemas.microsoft.com/office/drawing/2014/main" id="{C90719C5-13B9-4312-8EA3-C6AD636509D9}"/>
              </a:ext>
            </a:extLst>
          </p:cNvPr>
          <p:cNvSpPr>
            <a:spLocks noChangeArrowheads="1"/>
          </p:cNvSpPr>
          <p:nvPr/>
        </p:nvSpPr>
        <p:spPr bwMode="auto">
          <a:xfrm>
            <a:off x="26988" y="4043363"/>
            <a:ext cx="1651000" cy="5699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8">
            <a:extLst>
              <a:ext uri="{FF2B5EF4-FFF2-40B4-BE49-F238E27FC236}">
                <a16:creationId xmlns:a16="http://schemas.microsoft.com/office/drawing/2014/main" id="{1DC2BEF7-51A6-4352-B686-C1ECB4877F77}"/>
              </a:ext>
            </a:extLst>
          </p:cNvPr>
          <p:cNvSpPr>
            <a:spLocks noChangeArrowheads="1"/>
          </p:cNvSpPr>
          <p:nvPr/>
        </p:nvSpPr>
        <p:spPr bwMode="auto">
          <a:xfrm>
            <a:off x="1677988" y="4043363"/>
            <a:ext cx="10502900" cy="5699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9">
            <a:extLst>
              <a:ext uri="{FF2B5EF4-FFF2-40B4-BE49-F238E27FC236}">
                <a16:creationId xmlns:a16="http://schemas.microsoft.com/office/drawing/2014/main" id="{DA1601D8-BC47-4ED7-A758-2B7D60679B63}"/>
              </a:ext>
            </a:extLst>
          </p:cNvPr>
          <p:cNvSpPr>
            <a:spLocks noChangeArrowheads="1"/>
          </p:cNvSpPr>
          <p:nvPr/>
        </p:nvSpPr>
        <p:spPr bwMode="auto">
          <a:xfrm>
            <a:off x="26988" y="4613276"/>
            <a:ext cx="16510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0">
            <a:extLst>
              <a:ext uri="{FF2B5EF4-FFF2-40B4-BE49-F238E27FC236}">
                <a16:creationId xmlns:a16="http://schemas.microsoft.com/office/drawing/2014/main" id="{A168EAFC-74DB-4AFF-BD74-75EB1DE7773F}"/>
              </a:ext>
            </a:extLst>
          </p:cNvPr>
          <p:cNvSpPr>
            <a:spLocks noChangeArrowheads="1"/>
          </p:cNvSpPr>
          <p:nvPr/>
        </p:nvSpPr>
        <p:spPr bwMode="auto">
          <a:xfrm>
            <a:off x="1677988" y="4613276"/>
            <a:ext cx="105029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1">
            <a:extLst>
              <a:ext uri="{FF2B5EF4-FFF2-40B4-BE49-F238E27FC236}">
                <a16:creationId xmlns:a16="http://schemas.microsoft.com/office/drawing/2014/main" id="{785FE255-9165-4E28-A437-CF539C33F054}"/>
              </a:ext>
            </a:extLst>
          </p:cNvPr>
          <p:cNvSpPr>
            <a:spLocks noChangeArrowheads="1"/>
          </p:cNvSpPr>
          <p:nvPr/>
        </p:nvSpPr>
        <p:spPr bwMode="auto">
          <a:xfrm>
            <a:off x="26988" y="5262563"/>
            <a:ext cx="1651000" cy="927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2">
            <a:extLst>
              <a:ext uri="{FF2B5EF4-FFF2-40B4-BE49-F238E27FC236}">
                <a16:creationId xmlns:a16="http://schemas.microsoft.com/office/drawing/2014/main" id="{C1F6B8B9-7A46-4554-B753-0B703434D00B}"/>
              </a:ext>
            </a:extLst>
          </p:cNvPr>
          <p:cNvSpPr>
            <a:spLocks noChangeArrowheads="1"/>
          </p:cNvSpPr>
          <p:nvPr/>
        </p:nvSpPr>
        <p:spPr bwMode="auto">
          <a:xfrm>
            <a:off x="1677988" y="5262563"/>
            <a:ext cx="10502900" cy="927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3">
            <a:extLst>
              <a:ext uri="{FF2B5EF4-FFF2-40B4-BE49-F238E27FC236}">
                <a16:creationId xmlns:a16="http://schemas.microsoft.com/office/drawing/2014/main" id="{62432B68-F719-4FAC-8E84-A4C8A8C2B910}"/>
              </a:ext>
            </a:extLst>
          </p:cNvPr>
          <p:cNvSpPr>
            <a:spLocks noChangeArrowheads="1"/>
          </p:cNvSpPr>
          <p:nvPr/>
        </p:nvSpPr>
        <p:spPr bwMode="auto">
          <a:xfrm>
            <a:off x="26988" y="6189663"/>
            <a:ext cx="16510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4">
            <a:extLst>
              <a:ext uri="{FF2B5EF4-FFF2-40B4-BE49-F238E27FC236}">
                <a16:creationId xmlns:a16="http://schemas.microsoft.com/office/drawing/2014/main" id="{609AB4BB-0EDF-475B-B4AD-99478AEA2D3A}"/>
              </a:ext>
            </a:extLst>
          </p:cNvPr>
          <p:cNvSpPr>
            <a:spLocks noChangeArrowheads="1"/>
          </p:cNvSpPr>
          <p:nvPr/>
        </p:nvSpPr>
        <p:spPr bwMode="auto">
          <a:xfrm>
            <a:off x="1677988" y="6189663"/>
            <a:ext cx="105029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Line 25">
            <a:extLst>
              <a:ext uri="{FF2B5EF4-FFF2-40B4-BE49-F238E27FC236}">
                <a16:creationId xmlns:a16="http://schemas.microsoft.com/office/drawing/2014/main" id="{70794A12-F373-4220-9BBE-476DF2DFA21B}"/>
              </a:ext>
            </a:extLst>
          </p:cNvPr>
          <p:cNvSpPr>
            <a:spLocks noChangeShapeType="1"/>
          </p:cNvSpPr>
          <p:nvPr/>
        </p:nvSpPr>
        <p:spPr bwMode="auto">
          <a:xfrm>
            <a:off x="1677988" y="468313"/>
            <a:ext cx="0" cy="637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6">
            <a:extLst>
              <a:ext uri="{FF2B5EF4-FFF2-40B4-BE49-F238E27FC236}">
                <a16:creationId xmlns:a16="http://schemas.microsoft.com/office/drawing/2014/main" id="{FBB301BD-14EE-4DD0-ABA5-D4F985D565DE}"/>
              </a:ext>
            </a:extLst>
          </p:cNvPr>
          <p:cNvSpPr>
            <a:spLocks noChangeShapeType="1"/>
          </p:cNvSpPr>
          <p:nvPr/>
        </p:nvSpPr>
        <p:spPr bwMode="auto">
          <a:xfrm>
            <a:off x="20638" y="876301"/>
            <a:ext cx="121666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27">
            <a:extLst>
              <a:ext uri="{FF2B5EF4-FFF2-40B4-BE49-F238E27FC236}">
                <a16:creationId xmlns:a16="http://schemas.microsoft.com/office/drawing/2014/main" id="{C00EE2A1-1925-4494-9AF2-0660DFD73609}"/>
              </a:ext>
            </a:extLst>
          </p:cNvPr>
          <p:cNvSpPr>
            <a:spLocks noChangeShapeType="1"/>
          </p:cNvSpPr>
          <p:nvPr/>
        </p:nvSpPr>
        <p:spPr bwMode="auto">
          <a:xfrm>
            <a:off x="20638" y="1525588"/>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28">
            <a:extLst>
              <a:ext uri="{FF2B5EF4-FFF2-40B4-BE49-F238E27FC236}">
                <a16:creationId xmlns:a16="http://schemas.microsoft.com/office/drawing/2014/main" id="{6A519D72-5B95-4369-B5D5-BC733250BC24}"/>
              </a:ext>
            </a:extLst>
          </p:cNvPr>
          <p:cNvSpPr>
            <a:spLocks noChangeShapeType="1"/>
          </p:cNvSpPr>
          <p:nvPr/>
        </p:nvSpPr>
        <p:spPr bwMode="auto">
          <a:xfrm>
            <a:off x="20638" y="2174876"/>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Line 29">
            <a:extLst>
              <a:ext uri="{FF2B5EF4-FFF2-40B4-BE49-F238E27FC236}">
                <a16:creationId xmlns:a16="http://schemas.microsoft.com/office/drawing/2014/main" id="{464E265D-D991-4B1A-B6FB-4F83FCBCAD38}"/>
              </a:ext>
            </a:extLst>
          </p:cNvPr>
          <p:cNvSpPr>
            <a:spLocks noChangeShapeType="1"/>
          </p:cNvSpPr>
          <p:nvPr/>
        </p:nvSpPr>
        <p:spPr bwMode="auto">
          <a:xfrm>
            <a:off x="20638" y="2822576"/>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Line 30">
            <a:extLst>
              <a:ext uri="{FF2B5EF4-FFF2-40B4-BE49-F238E27FC236}">
                <a16:creationId xmlns:a16="http://schemas.microsoft.com/office/drawing/2014/main" id="{9F0E2981-12CD-4337-9499-CB9F16D047B4}"/>
              </a:ext>
            </a:extLst>
          </p:cNvPr>
          <p:cNvSpPr>
            <a:spLocks noChangeShapeType="1"/>
          </p:cNvSpPr>
          <p:nvPr/>
        </p:nvSpPr>
        <p:spPr bwMode="auto">
          <a:xfrm>
            <a:off x="20638" y="347186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Line 31">
            <a:extLst>
              <a:ext uri="{FF2B5EF4-FFF2-40B4-BE49-F238E27FC236}">
                <a16:creationId xmlns:a16="http://schemas.microsoft.com/office/drawing/2014/main" id="{0E1EF344-E4B3-45FF-A5D8-EDA0C2EE68D8}"/>
              </a:ext>
            </a:extLst>
          </p:cNvPr>
          <p:cNvSpPr>
            <a:spLocks noChangeShapeType="1"/>
          </p:cNvSpPr>
          <p:nvPr/>
        </p:nvSpPr>
        <p:spPr bwMode="auto">
          <a:xfrm>
            <a:off x="20638" y="404336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Line 32">
            <a:extLst>
              <a:ext uri="{FF2B5EF4-FFF2-40B4-BE49-F238E27FC236}">
                <a16:creationId xmlns:a16="http://schemas.microsoft.com/office/drawing/2014/main" id="{DCCE599F-295B-4470-BEAF-0B7A385984A6}"/>
              </a:ext>
            </a:extLst>
          </p:cNvPr>
          <p:cNvSpPr>
            <a:spLocks noChangeShapeType="1"/>
          </p:cNvSpPr>
          <p:nvPr/>
        </p:nvSpPr>
        <p:spPr bwMode="auto">
          <a:xfrm>
            <a:off x="20638" y="4613276"/>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33">
            <a:extLst>
              <a:ext uri="{FF2B5EF4-FFF2-40B4-BE49-F238E27FC236}">
                <a16:creationId xmlns:a16="http://schemas.microsoft.com/office/drawing/2014/main" id="{6D1C1925-F4FA-4B1F-92B4-7B584A863C02}"/>
              </a:ext>
            </a:extLst>
          </p:cNvPr>
          <p:cNvSpPr>
            <a:spLocks noChangeShapeType="1"/>
          </p:cNvSpPr>
          <p:nvPr/>
        </p:nvSpPr>
        <p:spPr bwMode="auto">
          <a:xfrm>
            <a:off x="20638" y="526256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Line 34">
            <a:extLst>
              <a:ext uri="{FF2B5EF4-FFF2-40B4-BE49-F238E27FC236}">
                <a16:creationId xmlns:a16="http://schemas.microsoft.com/office/drawing/2014/main" id="{F9545037-709B-4A59-94C1-C0B752FC27CF}"/>
              </a:ext>
            </a:extLst>
          </p:cNvPr>
          <p:cNvSpPr>
            <a:spLocks noChangeShapeType="1"/>
          </p:cNvSpPr>
          <p:nvPr/>
        </p:nvSpPr>
        <p:spPr bwMode="auto">
          <a:xfrm>
            <a:off x="20638" y="618966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Line 35">
            <a:extLst>
              <a:ext uri="{FF2B5EF4-FFF2-40B4-BE49-F238E27FC236}">
                <a16:creationId xmlns:a16="http://schemas.microsoft.com/office/drawing/2014/main" id="{C471B5C5-0AFC-4179-81CC-AD55EC6D4DA8}"/>
              </a:ext>
            </a:extLst>
          </p:cNvPr>
          <p:cNvSpPr>
            <a:spLocks noChangeShapeType="1"/>
          </p:cNvSpPr>
          <p:nvPr/>
        </p:nvSpPr>
        <p:spPr bwMode="auto">
          <a:xfrm>
            <a:off x="26988" y="468313"/>
            <a:ext cx="0" cy="637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36">
            <a:extLst>
              <a:ext uri="{FF2B5EF4-FFF2-40B4-BE49-F238E27FC236}">
                <a16:creationId xmlns:a16="http://schemas.microsoft.com/office/drawing/2014/main" id="{26C398C3-7299-4D20-A1E7-F53B11DD5FF8}"/>
              </a:ext>
            </a:extLst>
          </p:cNvPr>
          <p:cNvSpPr>
            <a:spLocks noChangeShapeType="1"/>
          </p:cNvSpPr>
          <p:nvPr/>
        </p:nvSpPr>
        <p:spPr bwMode="auto">
          <a:xfrm>
            <a:off x="12180888" y="468313"/>
            <a:ext cx="0" cy="637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Line 37">
            <a:extLst>
              <a:ext uri="{FF2B5EF4-FFF2-40B4-BE49-F238E27FC236}">
                <a16:creationId xmlns:a16="http://schemas.microsoft.com/office/drawing/2014/main" id="{D1A19A3A-505D-42B4-A227-BB7B3E5053CF}"/>
              </a:ext>
            </a:extLst>
          </p:cNvPr>
          <p:cNvSpPr>
            <a:spLocks noChangeShapeType="1"/>
          </p:cNvSpPr>
          <p:nvPr/>
        </p:nvSpPr>
        <p:spPr bwMode="auto">
          <a:xfrm>
            <a:off x="20638" y="47466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38">
            <a:extLst>
              <a:ext uri="{FF2B5EF4-FFF2-40B4-BE49-F238E27FC236}">
                <a16:creationId xmlns:a16="http://schemas.microsoft.com/office/drawing/2014/main" id="{DBE5DDCB-6FE3-4816-B3E8-D85E0F7F18CF}"/>
              </a:ext>
            </a:extLst>
          </p:cNvPr>
          <p:cNvSpPr>
            <a:spLocks noChangeShapeType="1"/>
          </p:cNvSpPr>
          <p:nvPr/>
        </p:nvSpPr>
        <p:spPr bwMode="auto">
          <a:xfrm>
            <a:off x="20638" y="6838951"/>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Rectangle 39">
            <a:extLst>
              <a:ext uri="{FF2B5EF4-FFF2-40B4-BE49-F238E27FC236}">
                <a16:creationId xmlns:a16="http://schemas.microsoft.com/office/drawing/2014/main" id="{5A5CF99F-5843-4EDD-B4FA-CD7C7DDCA83E}"/>
              </a:ext>
            </a:extLst>
          </p:cNvPr>
          <p:cNvSpPr>
            <a:spLocks noChangeArrowheads="1"/>
          </p:cNvSpPr>
          <p:nvPr/>
        </p:nvSpPr>
        <p:spPr bwMode="auto">
          <a:xfrm>
            <a:off x="123825" y="534988"/>
            <a:ext cx="5270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1" i="0" u="none" strike="noStrike" cap="none" normalizeH="0" baseline="0">
                <a:ln>
                  <a:noFill/>
                </a:ln>
                <a:solidFill>
                  <a:srgbClr val="FFFFFF"/>
                </a:solidFill>
                <a:effectLst/>
                <a:latin typeface="Californian FB" panose="0207040306080B030204" pitchFamily="18" charset="0"/>
              </a:rPr>
              <a:t>Ort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3CD37368-2BFB-4250-984C-65550AFDE052}"/>
              </a:ext>
            </a:extLst>
          </p:cNvPr>
          <p:cNvSpPr>
            <a:spLocks noChangeArrowheads="1"/>
          </p:cNvSpPr>
          <p:nvPr/>
        </p:nvSpPr>
        <p:spPr bwMode="auto">
          <a:xfrm>
            <a:off x="1774825" y="534988"/>
            <a:ext cx="10461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1" i="0" u="none" strike="noStrike" cap="none" normalizeH="0" baseline="0" dirty="0">
                <a:ln>
                  <a:noFill/>
                </a:ln>
                <a:solidFill>
                  <a:srgbClr val="FFFFFF"/>
                </a:solidFill>
                <a:effectLst/>
                <a:latin typeface="Californian FB" panose="0207040306080B030204" pitchFamily="18" charset="0"/>
              </a:rPr>
              <a:t>Ereignis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A69E0EFB-143E-4CA7-A7A3-2879A3D55EC5}"/>
              </a:ext>
            </a:extLst>
          </p:cNvPr>
          <p:cNvSpPr>
            <a:spLocks noChangeArrowheads="1"/>
          </p:cNvSpPr>
          <p:nvPr/>
        </p:nvSpPr>
        <p:spPr bwMode="auto">
          <a:xfrm>
            <a:off x="123825" y="936626"/>
            <a:ext cx="12763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000000"/>
                </a:solidFill>
                <a:effectLst/>
                <a:latin typeface="Californian FB" panose="0207040306080B030204" pitchFamily="18" charset="0"/>
              </a:rPr>
              <a:t>Syrien und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E1D5787F-7563-4C46-B638-5DC437CFA200}"/>
              </a:ext>
            </a:extLst>
          </p:cNvPr>
          <p:cNvSpPr>
            <a:spLocks noChangeArrowheads="1"/>
          </p:cNvSpPr>
          <p:nvPr/>
        </p:nvSpPr>
        <p:spPr bwMode="auto">
          <a:xfrm>
            <a:off x="123825" y="1216026"/>
            <a:ext cx="9017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err="1">
                <a:ln>
                  <a:noFill/>
                </a:ln>
                <a:solidFill>
                  <a:srgbClr val="000000"/>
                </a:solidFill>
                <a:effectLst/>
                <a:latin typeface="Californian FB" panose="0207040306080B030204" pitchFamily="18" charset="0"/>
              </a:rPr>
              <a:t>Cilicien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87A2705E-9A1A-46DB-8CEF-1D42484AAB57}"/>
              </a:ext>
            </a:extLst>
          </p:cNvPr>
          <p:cNvSpPr>
            <a:spLocks noChangeArrowheads="1"/>
          </p:cNvSpPr>
          <p:nvPr/>
        </p:nvSpPr>
        <p:spPr bwMode="auto">
          <a:xfrm>
            <a:off x="1774825" y="1074738"/>
            <a:ext cx="51990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Durchziehen das Gebiet und stärken die Gemeinden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C2CA1D96-825A-4424-9E33-BA836A432032}"/>
              </a:ext>
            </a:extLst>
          </p:cNvPr>
          <p:cNvSpPr>
            <a:spLocks noChangeArrowheads="1"/>
          </p:cNvSpPr>
          <p:nvPr/>
        </p:nvSpPr>
        <p:spPr bwMode="auto">
          <a:xfrm>
            <a:off x="123825" y="1587501"/>
            <a:ext cx="12477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Derbe 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id="{6BC8893A-EA52-4681-835D-A19C7C65BA91}"/>
              </a:ext>
            </a:extLst>
          </p:cNvPr>
          <p:cNvSpPr>
            <a:spLocks noChangeArrowheads="1"/>
          </p:cNvSpPr>
          <p:nvPr/>
        </p:nvSpPr>
        <p:spPr bwMode="auto">
          <a:xfrm>
            <a:off x="123825" y="1865313"/>
            <a:ext cx="7572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Lystra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id="{763C5D26-5082-42DF-879F-848F7F7364C4}"/>
              </a:ext>
            </a:extLst>
          </p:cNvPr>
          <p:cNvSpPr>
            <a:spLocks noChangeArrowheads="1"/>
          </p:cNvSpPr>
          <p:nvPr/>
        </p:nvSpPr>
        <p:spPr bwMode="auto">
          <a:xfrm>
            <a:off x="1774825" y="1724026"/>
            <a:ext cx="8540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Treffen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id="{DF6A5AA4-024E-4197-9911-D53EC5531FF6}"/>
              </a:ext>
            </a:extLst>
          </p:cNvPr>
          <p:cNvSpPr>
            <a:spLocks noChangeArrowheads="1"/>
          </p:cNvSpPr>
          <p:nvPr/>
        </p:nvSpPr>
        <p:spPr bwMode="auto">
          <a:xfrm>
            <a:off x="2503488" y="1724026"/>
            <a:ext cx="9588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1" u="none" strike="noStrike" cap="none" normalizeH="0" baseline="0">
                <a:ln>
                  <a:noFill/>
                </a:ln>
                <a:solidFill>
                  <a:srgbClr val="000000"/>
                </a:solidFill>
                <a:effectLst/>
                <a:latin typeface="Californian FB" panose="0207040306080B030204" pitchFamily="18" charset="0"/>
              </a:rPr>
              <a:t>Timotheus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id="{108BAC2A-4B6D-4D7D-8F48-D224636B51B0}"/>
              </a:ext>
            </a:extLst>
          </p:cNvPr>
          <p:cNvSpPr>
            <a:spLocks noChangeArrowheads="1"/>
          </p:cNvSpPr>
          <p:nvPr/>
        </p:nvSpPr>
        <p:spPr bwMode="auto">
          <a:xfrm>
            <a:off x="3300413" y="1724026"/>
            <a:ext cx="54292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 den sie nach erfolgter Beschneidung mit auf die Reise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id="{649C684D-481D-4D93-9C2A-F27533C6F64E}"/>
              </a:ext>
            </a:extLst>
          </p:cNvPr>
          <p:cNvSpPr>
            <a:spLocks noChangeArrowheads="1"/>
          </p:cNvSpPr>
          <p:nvPr/>
        </p:nvSpPr>
        <p:spPr bwMode="auto">
          <a:xfrm>
            <a:off x="8440738" y="1724026"/>
            <a:ext cx="9302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nehmen.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3135034A-7DE0-45A6-851B-0D42977C44CD}"/>
              </a:ext>
            </a:extLst>
          </p:cNvPr>
          <p:cNvSpPr>
            <a:spLocks noChangeArrowheads="1"/>
          </p:cNvSpPr>
          <p:nvPr/>
        </p:nvSpPr>
        <p:spPr bwMode="auto">
          <a:xfrm>
            <a:off x="123825" y="2236788"/>
            <a:ext cx="987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Ikonium</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id="{B44FCE8A-DFA1-4136-B63D-AA2B45073C24}"/>
              </a:ext>
            </a:extLst>
          </p:cNvPr>
          <p:cNvSpPr>
            <a:spLocks noChangeArrowheads="1"/>
          </p:cNvSpPr>
          <p:nvPr/>
        </p:nvSpPr>
        <p:spPr bwMode="auto">
          <a:xfrm>
            <a:off x="1016000" y="2236788"/>
            <a:ext cx="5667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id="{7A1BDCCB-97B7-4822-B8BC-B4FBFD26F271}"/>
              </a:ext>
            </a:extLst>
          </p:cNvPr>
          <p:cNvSpPr>
            <a:spLocks noChangeArrowheads="1"/>
          </p:cNvSpPr>
          <p:nvPr/>
        </p:nvSpPr>
        <p:spPr bwMode="auto">
          <a:xfrm>
            <a:off x="123825" y="2514601"/>
            <a:ext cx="1257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Antiochien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id="{7C85BFEF-B8EB-4F32-B429-EBE28F6BC09A}"/>
              </a:ext>
            </a:extLst>
          </p:cNvPr>
          <p:cNvSpPr>
            <a:spLocks noChangeArrowheads="1"/>
          </p:cNvSpPr>
          <p:nvPr/>
        </p:nvSpPr>
        <p:spPr bwMode="auto">
          <a:xfrm>
            <a:off x="1774825" y="2236788"/>
            <a:ext cx="107140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Durchziehen das Gebiete und teilen die Beschlüsse des Apostelkonzils mit. Gemeinden werden gestärkt 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id="{D89FB1B0-C928-4A10-A668-58537F0052F3}"/>
              </a:ext>
            </a:extLst>
          </p:cNvPr>
          <p:cNvSpPr>
            <a:spLocks noChangeArrowheads="1"/>
          </p:cNvSpPr>
          <p:nvPr/>
        </p:nvSpPr>
        <p:spPr bwMode="auto">
          <a:xfrm>
            <a:off x="1774825" y="2514601"/>
            <a:ext cx="9969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wachsen.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id="{F1E00BE0-9174-4C84-B477-2B1DDAB962AF}"/>
              </a:ext>
            </a:extLst>
          </p:cNvPr>
          <p:cNvSpPr>
            <a:spLocks noChangeArrowheads="1"/>
          </p:cNvSpPr>
          <p:nvPr/>
        </p:nvSpPr>
        <p:spPr bwMode="auto">
          <a:xfrm>
            <a:off x="123825" y="2882901"/>
            <a:ext cx="15446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Phrygien 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id="{B5E24E51-263C-4B88-B001-B1A3E45834EB}"/>
              </a:ext>
            </a:extLst>
          </p:cNvPr>
          <p:cNvSpPr>
            <a:spLocks noChangeArrowheads="1"/>
          </p:cNvSpPr>
          <p:nvPr/>
        </p:nvSpPr>
        <p:spPr bwMode="auto">
          <a:xfrm>
            <a:off x="123825" y="3165476"/>
            <a:ext cx="977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Galatien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2" name="Rectangle 57">
            <a:extLst>
              <a:ext uri="{FF2B5EF4-FFF2-40B4-BE49-F238E27FC236}">
                <a16:creationId xmlns:a16="http://schemas.microsoft.com/office/drawing/2014/main" id="{B86DAE18-F7C6-4744-A36F-F45E4B1FFF93}"/>
              </a:ext>
            </a:extLst>
          </p:cNvPr>
          <p:cNvSpPr>
            <a:spLocks noChangeArrowheads="1"/>
          </p:cNvSpPr>
          <p:nvPr/>
        </p:nvSpPr>
        <p:spPr bwMode="auto">
          <a:xfrm>
            <a:off x="1774825" y="3022601"/>
            <a:ext cx="86137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Sie reisen durch Phrygien und Galatien und es wird ihnen gewehrt nach Asia zu ziehen.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3" name="Rectangle 58">
            <a:extLst>
              <a:ext uri="{FF2B5EF4-FFF2-40B4-BE49-F238E27FC236}">
                <a16:creationId xmlns:a16="http://schemas.microsoft.com/office/drawing/2014/main" id="{298F118A-EF89-4773-BA84-EBBC9E58F18F}"/>
              </a:ext>
            </a:extLst>
          </p:cNvPr>
          <p:cNvSpPr>
            <a:spLocks noChangeArrowheads="1"/>
          </p:cNvSpPr>
          <p:nvPr/>
        </p:nvSpPr>
        <p:spPr bwMode="auto">
          <a:xfrm>
            <a:off x="123825" y="3632201"/>
            <a:ext cx="920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Mysien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4" name="Rectangle 59">
            <a:extLst>
              <a:ext uri="{FF2B5EF4-FFF2-40B4-BE49-F238E27FC236}">
                <a16:creationId xmlns:a16="http://schemas.microsoft.com/office/drawing/2014/main" id="{CAA19844-ABF5-496B-AD5D-AF4BAB772633}"/>
              </a:ext>
            </a:extLst>
          </p:cNvPr>
          <p:cNvSpPr>
            <a:spLocks noChangeArrowheads="1"/>
          </p:cNvSpPr>
          <p:nvPr/>
        </p:nvSpPr>
        <p:spPr bwMode="auto">
          <a:xfrm>
            <a:off x="1774825" y="3632201"/>
            <a:ext cx="9448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In Mysien lässt der Geist nicht zu, dass sie nach Bithynien reisen, so reisen sie an Mysien vorbei.</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5" name="Rectangle 60">
            <a:extLst>
              <a:ext uri="{FF2B5EF4-FFF2-40B4-BE49-F238E27FC236}">
                <a16:creationId xmlns:a16="http://schemas.microsoft.com/office/drawing/2014/main" id="{79B6C0CE-F9DC-4FAE-A4E4-118EABAA0D64}"/>
              </a:ext>
            </a:extLst>
          </p:cNvPr>
          <p:cNvSpPr>
            <a:spLocks noChangeArrowheads="1"/>
          </p:cNvSpPr>
          <p:nvPr/>
        </p:nvSpPr>
        <p:spPr bwMode="auto">
          <a:xfrm>
            <a:off x="123825" y="4205288"/>
            <a:ext cx="6905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Troas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6" name="Rectangle 61">
            <a:extLst>
              <a:ext uri="{FF2B5EF4-FFF2-40B4-BE49-F238E27FC236}">
                <a16:creationId xmlns:a16="http://schemas.microsoft.com/office/drawing/2014/main" id="{CED45DAA-A098-4B33-8DA4-75C5517D1683}"/>
              </a:ext>
            </a:extLst>
          </p:cNvPr>
          <p:cNvSpPr>
            <a:spLocks noChangeArrowheads="1"/>
          </p:cNvSpPr>
          <p:nvPr/>
        </p:nvSpPr>
        <p:spPr bwMode="auto">
          <a:xfrm>
            <a:off x="1774825" y="4205288"/>
            <a:ext cx="72421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hat ein Nachtgesicht von einem mazedonischen Mann, der sie ruft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7" name="Rectangle 62">
            <a:extLst>
              <a:ext uri="{FF2B5EF4-FFF2-40B4-BE49-F238E27FC236}">
                <a16:creationId xmlns:a16="http://schemas.microsoft.com/office/drawing/2014/main" id="{315C1FE4-0DE0-4AFD-9442-C1B2AD344296}"/>
              </a:ext>
            </a:extLst>
          </p:cNvPr>
          <p:cNvSpPr>
            <a:spLocks noChangeArrowheads="1"/>
          </p:cNvSpPr>
          <p:nvPr/>
        </p:nvSpPr>
        <p:spPr bwMode="auto">
          <a:xfrm>
            <a:off x="8575675" y="4205288"/>
            <a:ext cx="1466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 Ab hier reist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8" name="Rectangle 63">
            <a:extLst>
              <a:ext uri="{FF2B5EF4-FFF2-40B4-BE49-F238E27FC236}">
                <a16:creationId xmlns:a16="http://schemas.microsoft.com/office/drawing/2014/main" id="{18FE0BE4-6C24-4286-90FD-BD7C95F01AC5}"/>
              </a:ext>
            </a:extLst>
          </p:cNvPr>
          <p:cNvSpPr>
            <a:spLocks noChangeArrowheads="1"/>
          </p:cNvSpPr>
          <p:nvPr/>
        </p:nvSpPr>
        <p:spPr bwMode="auto">
          <a:xfrm>
            <a:off x="9899650" y="4205288"/>
            <a:ext cx="5937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1" u="none" strike="noStrike" cap="none" normalizeH="0" baseline="0">
                <a:ln>
                  <a:noFill/>
                </a:ln>
                <a:solidFill>
                  <a:srgbClr val="000000"/>
                </a:solidFill>
                <a:effectLst/>
                <a:latin typeface="Californian FB" panose="0207040306080B030204" pitchFamily="18" charset="0"/>
              </a:rPr>
              <a:t>Lukas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9" name="Rectangle 64">
            <a:extLst>
              <a:ext uri="{FF2B5EF4-FFF2-40B4-BE49-F238E27FC236}">
                <a16:creationId xmlns:a16="http://schemas.microsoft.com/office/drawing/2014/main" id="{6265D61C-15A7-4199-90CC-DCF79428439A}"/>
              </a:ext>
            </a:extLst>
          </p:cNvPr>
          <p:cNvSpPr>
            <a:spLocks noChangeArrowheads="1"/>
          </p:cNvSpPr>
          <p:nvPr/>
        </p:nvSpPr>
        <p:spPr bwMode="auto">
          <a:xfrm>
            <a:off x="10350500" y="4205288"/>
            <a:ext cx="1466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 der Arzt mit.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0" name="Rectangle 65">
            <a:extLst>
              <a:ext uri="{FF2B5EF4-FFF2-40B4-BE49-F238E27FC236}">
                <a16:creationId xmlns:a16="http://schemas.microsoft.com/office/drawing/2014/main" id="{98B0DFED-BD82-43E8-8CD9-990939E6827D}"/>
              </a:ext>
            </a:extLst>
          </p:cNvPr>
          <p:cNvSpPr>
            <a:spLocks noChangeArrowheads="1"/>
          </p:cNvSpPr>
          <p:nvPr/>
        </p:nvSpPr>
        <p:spPr bwMode="auto">
          <a:xfrm>
            <a:off x="123825" y="4673601"/>
            <a:ext cx="1371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Samothrace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1" name="Rectangle 66">
            <a:extLst>
              <a:ext uri="{FF2B5EF4-FFF2-40B4-BE49-F238E27FC236}">
                <a16:creationId xmlns:a16="http://schemas.microsoft.com/office/drawing/2014/main" id="{A9170FFB-177E-4C74-A72F-0A8DF0CC171A}"/>
              </a:ext>
            </a:extLst>
          </p:cNvPr>
          <p:cNvSpPr>
            <a:spLocks noChangeArrowheads="1"/>
          </p:cNvSpPr>
          <p:nvPr/>
        </p:nvSpPr>
        <p:spPr bwMode="auto">
          <a:xfrm>
            <a:off x="123825" y="4956176"/>
            <a:ext cx="14779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und Neapolis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2" name="Rectangle 67">
            <a:extLst>
              <a:ext uri="{FF2B5EF4-FFF2-40B4-BE49-F238E27FC236}">
                <a16:creationId xmlns:a16="http://schemas.microsoft.com/office/drawing/2014/main" id="{AAC2CEAD-25A9-46E6-83EA-75261F31CC3D}"/>
              </a:ext>
            </a:extLst>
          </p:cNvPr>
          <p:cNvSpPr>
            <a:spLocks noChangeArrowheads="1"/>
          </p:cNvSpPr>
          <p:nvPr/>
        </p:nvSpPr>
        <p:spPr bwMode="auto">
          <a:xfrm>
            <a:off x="1774825" y="4813301"/>
            <a:ext cx="10331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Fahren mit dem Schiff von Troas ab und kommen nach Samothrace und am folgenden Tag nach Neapolis.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3" name="Rectangle 68">
            <a:extLst>
              <a:ext uri="{FF2B5EF4-FFF2-40B4-BE49-F238E27FC236}">
                <a16:creationId xmlns:a16="http://schemas.microsoft.com/office/drawing/2014/main" id="{B0D515BA-A8FB-4F49-9634-AED3F3A8DD56}"/>
              </a:ext>
            </a:extLst>
          </p:cNvPr>
          <p:cNvSpPr>
            <a:spLocks noChangeArrowheads="1"/>
          </p:cNvSpPr>
          <p:nvPr/>
        </p:nvSpPr>
        <p:spPr bwMode="auto">
          <a:xfrm>
            <a:off x="123825" y="5600701"/>
            <a:ext cx="9302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Philippi</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4" name="Rectangle 69">
            <a:extLst>
              <a:ext uri="{FF2B5EF4-FFF2-40B4-BE49-F238E27FC236}">
                <a16:creationId xmlns:a16="http://schemas.microsoft.com/office/drawing/2014/main" id="{805E530E-8A9C-47AF-BCFF-41E1E58A7280}"/>
              </a:ext>
            </a:extLst>
          </p:cNvPr>
          <p:cNvSpPr>
            <a:spLocks noChangeArrowheads="1"/>
          </p:cNvSpPr>
          <p:nvPr/>
        </p:nvSpPr>
        <p:spPr bwMode="auto">
          <a:xfrm>
            <a:off x="1774825" y="5322888"/>
            <a:ext cx="107140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Treffen die Purpurhändlerin Lydia, gründen eine Gemeinde. Nach der Heilung einer besessenen Frau werden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5" name="Rectangle 70">
            <a:extLst>
              <a:ext uri="{FF2B5EF4-FFF2-40B4-BE49-F238E27FC236}">
                <a16:creationId xmlns:a16="http://schemas.microsoft.com/office/drawing/2014/main" id="{E0E760AC-F528-4C3D-91BE-2D22C5D54D3F}"/>
              </a:ext>
            </a:extLst>
          </p:cNvPr>
          <p:cNvSpPr>
            <a:spLocks noChangeArrowheads="1"/>
          </p:cNvSpPr>
          <p:nvPr/>
        </p:nvSpPr>
        <p:spPr bwMode="auto">
          <a:xfrm>
            <a:off x="1774825" y="5602288"/>
            <a:ext cx="103124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uns Silas ins Gefängnis geworfen. Sie loben Gott in der Nacht und es geschieht ein Erdbeben. Der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6" name="Rectangle 71">
            <a:extLst>
              <a:ext uri="{FF2B5EF4-FFF2-40B4-BE49-F238E27FC236}">
                <a16:creationId xmlns:a16="http://schemas.microsoft.com/office/drawing/2014/main" id="{8AAFA87A-9504-44DB-AF29-30EA1B8B9E29}"/>
              </a:ext>
            </a:extLst>
          </p:cNvPr>
          <p:cNvSpPr>
            <a:spLocks noChangeArrowheads="1"/>
          </p:cNvSpPr>
          <p:nvPr/>
        </p:nvSpPr>
        <p:spPr bwMode="auto">
          <a:xfrm>
            <a:off x="1774825" y="5883276"/>
            <a:ext cx="73279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Kerkermeister bekehrt sich und sie werden am folgenden Tag freigelassen.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7" name="Rectangle 72">
            <a:extLst>
              <a:ext uri="{FF2B5EF4-FFF2-40B4-BE49-F238E27FC236}">
                <a16:creationId xmlns:a16="http://schemas.microsoft.com/office/drawing/2014/main" id="{720B08F9-D439-4BA4-95BA-A7A7A70EB6A7}"/>
              </a:ext>
            </a:extLst>
          </p:cNvPr>
          <p:cNvSpPr>
            <a:spLocks noChangeArrowheads="1"/>
          </p:cNvSpPr>
          <p:nvPr/>
        </p:nvSpPr>
        <p:spPr bwMode="auto">
          <a:xfrm>
            <a:off x="123825" y="6249988"/>
            <a:ext cx="13620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Amphipolis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8" name="Rectangle 73">
            <a:extLst>
              <a:ext uri="{FF2B5EF4-FFF2-40B4-BE49-F238E27FC236}">
                <a16:creationId xmlns:a16="http://schemas.microsoft.com/office/drawing/2014/main" id="{8121A9DF-DBAD-45ED-B8A8-0DC3320D3914}"/>
              </a:ext>
            </a:extLst>
          </p:cNvPr>
          <p:cNvSpPr>
            <a:spLocks noChangeArrowheads="1"/>
          </p:cNvSpPr>
          <p:nvPr/>
        </p:nvSpPr>
        <p:spPr bwMode="auto">
          <a:xfrm>
            <a:off x="123825" y="6529388"/>
            <a:ext cx="15732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und Apollonia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9" name="Rectangle 74">
            <a:extLst>
              <a:ext uri="{FF2B5EF4-FFF2-40B4-BE49-F238E27FC236}">
                <a16:creationId xmlns:a16="http://schemas.microsoft.com/office/drawing/2014/main" id="{05BA186F-6D4F-48FF-96E6-BE220D9C35B0}"/>
              </a:ext>
            </a:extLst>
          </p:cNvPr>
          <p:cNvSpPr>
            <a:spLocks noChangeArrowheads="1"/>
          </p:cNvSpPr>
          <p:nvPr/>
        </p:nvSpPr>
        <p:spPr bwMode="auto">
          <a:xfrm>
            <a:off x="1774825" y="6391276"/>
            <a:ext cx="53530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Durchreisestationen auf dem Weg nach Thessalonich.</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0" name="Titel 1">
            <a:extLst>
              <a:ext uri="{FF2B5EF4-FFF2-40B4-BE49-F238E27FC236}">
                <a16:creationId xmlns:a16="http://schemas.microsoft.com/office/drawing/2014/main" id="{D5200626-5B1C-4EF9-B4E9-7670BD924D1F}"/>
              </a:ext>
            </a:extLst>
          </p:cNvPr>
          <p:cNvSpPr>
            <a:spLocks noGrp="1"/>
          </p:cNvSpPr>
          <p:nvPr>
            <p:ph type="title"/>
          </p:nvPr>
        </p:nvSpPr>
        <p:spPr>
          <a:xfrm>
            <a:off x="60385" y="0"/>
            <a:ext cx="10974238" cy="670045"/>
          </a:xfrm>
        </p:spPr>
        <p:txBody>
          <a:bodyPr>
            <a:normAutofit fontScale="90000"/>
          </a:bodyPr>
          <a:lstStyle/>
          <a:p>
            <a:r>
              <a:rPr lang="de-DE" dirty="0">
                <a:latin typeface="Californian FB" panose="0207040306080B030204" pitchFamily="18" charset="0"/>
              </a:rPr>
              <a:t>Die Ereignisse der 2. Missionsreise</a:t>
            </a:r>
          </a:p>
        </p:txBody>
      </p:sp>
    </p:spTree>
    <p:extLst>
      <p:ext uri="{BB962C8B-B14F-4D97-AF65-F5344CB8AC3E}">
        <p14:creationId xmlns:p14="http://schemas.microsoft.com/office/powerpoint/2010/main" val="9675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500"/>
                                        <p:tgtEl>
                                          <p:spTgt spid="6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500"/>
                                        <p:tgtEl>
                                          <p:spTgt spid="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500"/>
                                        <p:tgtEl>
                                          <p:spTgt spid="6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500"/>
                                        <p:tgtEl>
                                          <p:spTgt spid="3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500"/>
                                        <p:tgtEl>
                                          <p:spTgt spid="6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500"/>
                                        <p:tgtEl>
                                          <p:spTgt spid="6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fade">
                                      <p:cBhvr>
                                        <p:cTn id="139" dur="500"/>
                                        <p:tgtEl>
                                          <p:spTgt spid="2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fade">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fade">
                                      <p:cBhvr>
                                        <p:cTn id="147" dur="500"/>
                                        <p:tgtEl>
                                          <p:spTgt spid="3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500"/>
                                        <p:tgtEl>
                                          <p:spTgt spid="6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fade">
                                      <p:cBhvr>
                                        <p:cTn id="156" dur="500"/>
                                        <p:tgtEl>
                                          <p:spTgt spid="6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fade">
                                      <p:cBhvr>
                                        <p:cTn id="159" dur="500"/>
                                        <p:tgtEl>
                                          <p:spTgt spid="6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fade">
                                      <p:cBhvr>
                                        <p:cTn id="162" dur="500"/>
                                        <p:tgtEl>
                                          <p:spTgt spid="6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fade">
                                      <p:cBhvr>
                                        <p:cTn id="165" dur="500"/>
                                        <p:tgtEl>
                                          <p:spTgt spid="2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500"/>
                                        <p:tgtEl>
                                          <p:spTgt spid="2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fade">
                                      <p:cBhvr>
                                        <p:cTn id="173" dur="500"/>
                                        <p:tgtEl>
                                          <p:spTgt spid="3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fade">
                                      <p:cBhvr>
                                        <p:cTn id="176" dur="500"/>
                                        <p:tgtEl>
                                          <p:spTgt spid="7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1"/>
                                        </p:tgtEl>
                                        <p:attrNameLst>
                                          <p:attrName>style.visibility</p:attrName>
                                        </p:attrNameLst>
                                      </p:cBhvr>
                                      <p:to>
                                        <p:strVal val="visible"/>
                                      </p:to>
                                    </p:set>
                                    <p:animEffect transition="in" filter="fade">
                                      <p:cBhvr>
                                        <p:cTn id="179" dur="500"/>
                                        <p:tgtEl>
                                          <p:spTgt spid="7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2"/>
                                        </p:tgtEl>
                                        <p:attrNameLst>
                                          <p:attrName>style.visibility</p:attrName>
                                        </p:attrNameLst>
                                      </p:cBhvr>
                                      <p:to>
                                        <p:strVal val="visible"/>
                                      </p:to>
                                    </p:set>
                                    <p:animEffect transition="in" filter="fade">
                                      <p:cBhvr>
                                        <p:cTn id="182" dur="500"/>
                                        <p:tgtEl>
                                          <p:spTgt spid="7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fade">
                                      <p:cBhvr>
                                        <p:cTn id="185" dur="500"/>
                                        <p:tgtEl>
                                          <p:spTgt spid="2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fade">
                                      <p:cBhvr>
                                        <p:cTn id="188" dur="500"/>
                                        <p:tgtEl>
                                          <p:spTgt spid="2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39"/>
                                        </p:tgtEl>
                                        <p:attrNameLst>
                                          <p:attrName>style.visibility</p:attrName>
                                        </p:attrNameLst>
                                      </p:cBhvr>
                                      <p:to>
                                        <p:strVal val="visible"/>
                                      </p:to>
                                    </p:set>
                                    <p:animEffect transition="in" filter="fade">
                                      <p:cBhvr>
                                        <p:cTn id="193" dur="500"/>
                                        <p:tgtEl>
                                          <p:spTgt spid="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3"/>
                                        </p:tgtEl>
                                        <p:attrNameLst>
                                          <p:attrName>style.visibility</p:attrName>
                                        </p:attrNameLst>
                                      </p:cBhvr>
                                      <p:to>
                                        <p:strVal val="visible"/>
                                      </p:to>
                                    </p:set>
                                    <p:animEffect transition="in" filter="fade">
                                      <p:cBhvr>
                                        <p:cTn id="196" dur="500"/>
                                        <p:tgtEl>
                                          <p:spTgt spid="7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74"/>
                                        </p:tgtEl>
                                        <p:attrNameLst>
                                          <p:attrName>style.visibility</p:attrName>
                                        </p:attrNameLst>
                                      </p:cBhvr>
                                      <p:to>
                                        <p:strVal val="visible"/>
                                      </p:to>
                                    </p:set>
                                    <p:animEffect transition="in" filter="fade">
                                      <p:cBhvr>
                                        <p:cTn id="199" dur="500"/>
                                        <p:tgtEl>
                                          <p:spTgt spid="7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75"/>
                                        </p:tgtEl>
                                        <p:attrNameLst>
                                          <p:attrName>style.visibility</p:attrName>
                                        </p:attrNameLst>
                                      </p:cBhvr>
                                      <p:to>
                                        <p:strVal val="visible"/>
                                      </p:to>
                                    </p:set>
                                    <p:animEffect transition="in" filter="fade">
                                      <p:cBhvr>
                                        <p:cTn id="202" dur="500"/>
                                        <p:tgtEl>
                                          <p:spTgt spid="7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76"/>
                                        </p:tgtEl>
                                        <p:attrNameLst>
                                          <p:attrName>style.visibility</p:attrName>
                                        </p:attrNameLst>
                                      </p:cBhvr>
                                      <p:to>
                                        <p:strVal val="visible"/>
                                      </p:to>
                                    </p:set>
                                    <p:animEffect transition="in" filter="fade">
                                      <p:cBhvr>
                                        <p:cTn id="205" dur="500"/>
                                        <p:tgtEl>
                                          <p:spTgt spid="76"/>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fade">
                                      <p:cBhvr>
                                        <p:cTn id="208" dur="500"/>
                                        <p:tgtEl>
                                          <p:spTgt spid="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9"/>
                                        </p:tgtEl>
                                        <p:attrNameLst>
                                          <p:attrName>style.visibility</p:attrName>
                                        </p:attrNameLst>
                                      </p:cBhvr>
                                      <p:to>
                                        <p:strVal val="visible"/>
                                      </p:to>
                                    </p:set>
                                    <p:animEffect transition="in" filter="fade">
                                      <p:cBhvr>
                                        <p:cTn id="211" dur="500"/>
                                        <p:tgtEl>
                                          <p:spTgt spid="2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43"/>
                                        </p:tgtEl>
                                        <p:attrNameLst>
                                          <p:attrName>style.visibility</p:attrName>
                                        </p:attrNameLst>
                                      </p:cBhvr>
                                      <p:to>
                                        <p:strVal val="visible"/>
                                      </p:to>
                                    </p:set>
                                    <p:animEffect transition="in" filter="fade">
                                      <p:cBhvr>
                                        <p:cTn id="214" dur="500"/>
                                        <p:tgtEl>
                                          <p:spTgt spid="43"/>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fade">
                                      <p:cBhvr>
                                        <p:cTn id="217" dur="500"/>
                                        <p:tgtEl>
                                          <p:spTgt spid="7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78"/>
                                        </p:tgtEl>
                                        <p:attrNameLst>
                                          <p:attrName>style.visibility</p:attrName>
                                        </p:attrNameLst>
                                      </p:cBhvr>
                                      <p:to>
                                        <p:strVal val="visible"/>
                                      </p:to>
                                    </p:set>
                                    <p:animEffect transition="in" filter="fade">
                                      <p:cBhvr>
                                        <p:cTn id="220" dur="500"/>
                                        <p:tgtEl>
                                          <p:spTgt spid="7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Effect transition="in" filter="fade">
                                      <p:cBhvr>
                                        <p:cTn id="22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C1722-2A58-44E1-99EB-FB1B9FE24631}"/>
              </a:ext>
            </a:extLst>
          </p:cNvPr>
          <p:cNvSpPr>
            <a:spLocks noGrp="1"/>
          </p:cNvSpPr>
          <p:nvPr>
            <p:ph type="title"/>
          </p:nvPr>
        </p:nvSpPr>
        <p:spPr>
          <a:xfrm>
            <a:off x="60385" y="0"/>
            <a:ext cx="10974238" cy="670045"/>
          </a:xfrm>
        </p:spPr>
        <p:txBody>
          <a:bodyPr>
            <a:normAutofit fontScale="90000"/>
          </a:bodyPr>
          <a:lstStyle/>
          <a:p>
            <a:r>
              <a:rPr lang="de-DE" dirty="0">
                <a:latin typeface="Californian FB" panose="0207040306080B030204" pitchFamily="18" charset="0"/>
              </a:rPr>
              <a:t>Die Ereignisse der 2. Missionsreise</a:t>
            </a:r>
          </a:p>
        </p:txBody>
      </p:sp>
      <p:sp>
        <p:nvSpPr>
          <p:cNvPr id="3" name="Inhaltsplatzhalter 2">
            <a:extLst>
              <a:ext uri="{FF2B5EF4-FFF2-40B4-BE49-F238E27FC236}">
                <a16:creationId xmlns:a16="http://schemas.microsoft.com/office/drawing/2014/main" id="{779321C9-DEB1-4AA4-8C48-4C5A8BF9C727}"/>
              </a:ext>
            </a:extLst>
          </p:cNvPr>
          <p:cNvSpPr>
            <a:spLocks noGrp="1"/>
          </p:cNvSpPr>
          <p:nvPr>
            <p:ph idx="1"/>
          </p:nvPr>
        </p:nvSpPr>
        <p:spPr/>
        <p:txBody>
          <a:bodyPr/>
          <a:lstStyle/>
          <a:p>
            <a:endParaRPr lang="de-DE"/>
          </a:p>
        </p:txBody>
      </p:sp>
      <p:sp>
        <p:nvSpPr>
          <p:cNvPr id="7" name="AutoShape 3">
            <a:extLst>
              <a:ext uri="{FF2B5EF4-FFF2-40B4-BE49-F238E27FC236}">
                <a16:creationId xmlns:a16="http://schemas.microsoft.com/office/drawing/2014/main" id="{AC71148F-9D64-4A55-8052-91D2307E4FF7}"/>
              </a:ext>
            </a:extLst>
          </p:cNvPr>
          <p:cNvSpPr>
            <a:spLocks noChangeAspect="1" noChangeArrowheads="1" noTextEdit="1"/>
          </p:cNvSpPr>
          <p:nvPr/>
        </p:nvSpPr>
        <p:spPr bwMode="auto">
          <a:xfrm>
            <a:off x="9525" y="698500"/>
            <a:ext cx="12192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a:extLst>
              <a:ext uri="{FF2B5EF4-FFF2-40B4-BE49-F238E27FC236}">
                <a16:creationId xmlns:a16="http://schemas.microsoft.com/office/drawing/2014/main" id="{BCC09B78-64D3-4D8C-993A-AFC6856C2719}"/>
              </a:ext>
            </a:extLst>
          </p:cNvPr>
          <p:cNvSpPr>
            <a:spLocks noChangeArrowheads="1"/>
          </p:cNvSpPr>
          <p:nvPr/>
        </p:nvSpPr>
        <p:spPr bwMode="auto">
          <a:xfrm>
            <a:off x="20638" y="727075"/>
            <a:ext cx="1574800" cy="401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6">
            <a:extLst>
              <a:ext uri="{FF2B5EF4-FFF2-40B4-BE49-F238E27FC236}">
                <a16:creationId xmlns:a16="http://schemas.microsoft.com/office/drawing/2014/main" id="{C1329CD5-51D3-4FE6-884B-3071E7ED86C2}"/>
              </a:ext>
            </a:extLst>
          </p:cNvPr>
          <p:cNvSpPr>
            <a:spLocks noChangeArrowheads="1"/>
          </p:cNvSpPr>
          <p:nvPr/>
        </p:nvSpPr>
        <p:spPr bwMode="auto">
          <a:xfrm>
            <a:off x="1595438" y="727075"/>
            <a:ext cx="10579100" cy="401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7">
            <a:extLst>
              <a:ext uri="{FF2B5EF4-FFF2-40B4-BE49-F238E27FC236}">
                <a16:creationId xmlns:a16="http://schemas.microsoft.com/office/drawing/2014/main" id="{4973C6CF-FECE-43B8-B6DF-6001E7DFB259}"/>
              </a:ext>
            </a:extLst>
          </p:cNvPr>
          <p:cNvSpPr>
            <a:spLocks noChangeArrowheads="1"/>
          </p:cNvSpPr>
          <p:nvPr/>
        </p:nvSpPr>
        <p:spPr bwMode="auto">
          <a:xfrm>
            <a:off x="20638" y="1128713"/>
            <a:ext cx="15748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8">
            <a:extLst>
              <a:ext uri="{FF2B5EF4-FFF2-40B4-BE49-F238E27FC236}">
                <a16:creationId xmlns:a16="http://schemas.microsoft.com/office/drawing/2014/main" id="{C4016FA0-55E1-49C6-8AD9-6794E948F7E0}"/>
              </a:ext>
            </a:extLst>
          </p:cNvPr>
          <p:cNvSpPr>
            <a:spLocks noChangeArrowheads="1"/>
          </p:cNvSpPr>
          <p:nvPr/>
        </p:nvSpPr>
        <p:spPr bwMode="auto">
          <a:xfrm>
            <a:off x="1595438" y="1128713"/>
            <a:ext cx="105791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9">
            <a:extLst>
              <a:ext uri="{FF2B5EF4-FFF2-40B4-BE49-F238E27FC236}">
                <a16:creationId xmlns:a16="http://schemas.microsoft.com/office/drawing/2014/main" id="{0B5D2CF1-4F1B-4C17-8B0B-607A947D31AD}"/>
              </a:ext>
            </a:extLst>
          </p:cNvPr>
          <p:cNvSpPr>
            <a:spLocks noChangeArrowheads="1"/>
          </p:cNvSpPr>
          <p:nvPr/>
        </p:nvSpPr>
        <p:spPr bwMode="auto">
          <a:xfrm>
            <a:off x="20638" y="1778000"/>
            <a:ext cx="1574800" cy="927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0">
            <a:extLst>
              <a:ext uri="{FF2B5EF4-FFF2-40B4-BE49-F238E27FC236}">
                <a16:creationId xmlns:a16="http://schemas.microsoft.com/office/drawing/2014/main" id="{029C3387-7627-4257-B7A9-A122A70A0860}"/>
              </a:ext>
            </a:extLst>
          </p:cNvPr>
          <p:cNvSpPr>
            <a:spLocks noChangeArrowheads="1"/>
          </p:cNvSpPr>
          <p:nvPr/>
        </p:nvSpPr>
        <p:spPr bwMode="auto">
          <a:xfrm>
            <a:off x="1595438" y="1778000"/>
            <a:ext cx="10579100" cy="927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1">
            <a:extLst>
              <a:ext uri="{FF2B5EF4-FFF2-40B4-BE49-F238E27FC236}">
                <a16:creationId xmlns:a16="http://schemas.microsoft.com/office/drawing/2014/main" id="{05732A75-6000-442C-9DD4-2545DA9F7625}"/>
              </a:ext>
            </a:extLst>
          </p:cNvPr>
          <p:cNvSpPr>
            <a:spLocks noChangeArrowheads="1"/>
          </p:cNvSpPr>
          <p:nvPr/>
        </p:nvSpPr>
        <p:spPr bwMode="auto">
          <a:xfrm>
            <a:off x="20638" y="2705100"/>
            <a:ext cx="15748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2">
            <a:extLst>
              <a:ext uri="{FF2B5EF4-FFF2-40B4-BE49-F238E27FC236}">
                <a16:creationId xmlns:a16="http://schemas.microsoft.com/office/drawing/2014/main" id="{0CBDA06C-1D23-452C-86AF-10D073F91D61}"/>
              </a:ext>
            </a:extLst>
          </p:cNvPr>
          <p:cNvSpPr>
            <a:spLocks noChangeArrowheads="1"/>
          </p:cNvSpPr>
          <p:nvPr/>
        </p:nvSpPr>
        <p:spPr bwMode="auto">
          <a:xfrm>
            <a:off x="1595438" y="2705100"/>
            <a:ext cx="105791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3">
            <a:extLst>
              <a:ext uri="{FF2B5EF4-FFF2-40B4-BE49-F238E27FC236}">
                <a16:creationId xmlns:a16="http://schemas.microsoft.com/office/drawing/2014/main" id="{30471433-8AD6-4B95-A527-D101DAB10691}"/>
              </a:ext>
            </a:extLst>
          </p:cNvPr>
          <p:cNvSpPr>
            <a:spLocks noChangeArrowheads="1"/>
          </p:cNvSpPr>
          <p:nvPr/>
        </p:nvSpPr>
        <p:spPr bwMode="auto">
          <a:xfrm>
            <a:off x="20638" y="3354388"/>
            <a:ext cx="1574800" cy="9286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4">
            <a:extLst>
              <a:ext uri="{FF2B5EF4-FFF2-40B4-BE49-F238E27FC236}">
                <a16:creationId xmlns:a16="http://schemas.microsoft.com/office/drawing/2014/main" id="{107326C9-6526-4A9E-AD3C-76C15A57DBF0}"/>
              </a:ext>
            </a:extLst>
          </p:cNvPr>
          <p:cNvSpPr>
            <a:spLocks noChangeArrowheads="1"/>
          </p:cNvSpPr>
          <p:nvPr/>
        </p:nvSpPr>
        <p:spPr bwMode="auto">
          <a:xfrm>
            <a:off x="1595438" y="3354388"/>
            <a:ext cx="10579100" cy="9286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5">
            <a:extLst>
              <a:ext uri="{FF2B5EF4-FFF2-40B4-BE49-F238E27FC236}">
                <a16:creationId xmlns:a16="http://schemas.microsoft.com/office/drawing/2014/main" id="{21F2E237-6F7B-4C9C-AEA3-241DC0DF1D9F}"/>
              </a:ext>
            </a:extLst>
          </p:cNvPr>
          <p:cNvSpPr>
            <a:spLocks noChangeArrowheads="1"/>
          </p:cNvSpPr>
          <p:nvPr/>
        </p:nvSpPr>
        <p:spPr bwMode="auto">
          <a:xfrm>
            <a:off x="20638" y="4283075"/>
            <a:ext cx="1574800" cy="5762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6">
            <a:extLst>
              <a:ext uri="{FF2B5EF4-FFF2-40B4-BE49-F238E27FC236}">
                <a16:creationId xmlns:a16="http://schemas.microsoft.com/office/drawing/2014/main" id="{C3C1B41B-1C9F-4625-BCF4-235FBC994CEA}"/>
              </a:ext>
            </a:extLst>
          </p:cNvPr>
          <p:cNvSpPr>
            <a:spLocks noChangeArrowheads="1"/>
          </p:cNvSpPr>
          <p:nvPr/>
        </p:nvSpPr>
        <p:spPr bwMode="auto">
          <a:xfrm>
            <a:off x="1595438" y="4283075"/>
            <a:ext cx="10579100" cy="57626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7">
            <a:extLst>
              <a:ext uri="{FF2B5EF4-FFF2-40B4-BE49-F238E27FC236}">
                <a16:creationId xmlns:a16="http://schemas.microsoft.com/office/drawing/2014/main" id="{D1DA74B9-1B97-4FD1-A51A-E98DF3C98195}"/>
              </a:ext>
            </a:extLst>
          </p:cNvPr>
          <p:cNvSpPr>
            <a:spLocks noChangeArrowheads="1"/>
          </p:cNvSpPr>
          <p:nvPr/>
        </p:nvSpPr>
        <p:spPr bwMode="auto">
          <a:xfrm>
            <a:off x="20638" y="4859338"/>
            <a:ext cx="15748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8">
            <a:extLst>
              <a:ext uri="{FF2B5EF4-FFF2-40B4-BE49-F238E27FC236}">
                <a16:creationId xmlns:a16="http://schemas.microsoft.com/office/drawing/2014/main" id="{6076742D-85EF-446E-BEAD-269698B523FC}"/>
              </a:ext>
            </a:extLst>
          </p:cNvPr>
          <p:cNvSpPr>
            <a:spLocks noChangeArrowheads="1"/>
          </p:cNvSpPr>
          <p:nvPr/>
        </p:nvSpPr>
        <p:spPr bwMode="auto">
          <a:xfrm>
            <a:off x="1595438" y="4859338"/>
            <a:ext cx="10579100" cy="6492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9">
            <a:extLst>
              <a:ext uri="{FF2B5EF4-FFF2-40B4-BE49-F238E27FC236}">
                <a16:creationId xmlns:a16="http://schemas.microsoft.com/office/drawing/2014/main" id="{D32D25B6-840E-4433-8BE1-ABCA477F7D79}"/>
              </a:ext>
            </a:extLst>
          </p:cNvPr>
          <p:cNvSpPr>
            <a:spLocks noChangeArrowheads="1"/>
          </p:cNvSpPr>
          <p:nvPr/>
        </p:nvSpPr>
        <p:spPr bwMode="auto">
          <a:xfrm>
            <a:off x="20638" y="5508625"/>
            <a:ext cx="15748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20">
            <a:extLst>
              <a:ext uri="{FF2B5EF4-FFF2-40B4-BE49-F238E27FC236}">
                <a16:creationId xmlns:a16="http://schemas.microsoft.com/office/drawing/2014/main" id="{A1092F7A-B3CA-419D-A141-C2E5B00A6858}"/>
              </a:ext>
            </a:extLst>
          </p:cNvPr>
          <p:cNvSpPr>
            <a:spLocks noChangeArrowheads="1"/>
          </p:cNvSpPr>
          <p:nvPr/>
        </p:nvSpPr>
        <p:spPr bwMode="auto">
          <a:xfrm>
            <a:off x="1595438" y="5508625"/>
            <a:ext cx="10579100" cy="649288"/>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1">
            <a:extLst>
              <a:ext uri="{FF2B5EF4-FFF2-40B4-BE49-F238E27FC236}">
                <a16:creationId xmlns:a16="http://schemas.microsoft.com/office/drawing/2014/main" id="{A56080DD-20F4-49FA-9459-5B262545B2F2}"/>
              </a:ext>
            </a:extLst>
          </p:cNvPr>
          <p:cNvSpPr>
            <a:spLocks noChangeArrowheads="1"/>
          </p:cNvSpPr>
          <p:nvPr/>
        </p:nvSpPr>
        <p:spPr bwMode="auto">
          <a:xfrm>
            <a:off x="20638" y="6157913"/>
            <a:ext cx="1574800" cy="57626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2">
            <a:extLst>
              <a:ext uri="{FF2B5EF4-FFF2-40B4-BE49-F238E27FC236}">
                <a16:creationId xmlns:a16="http://schemas.microsoft.com/office/drawing/2014/main" id="{C2D219F3-5FBB-4652-B19C-C905122869C1}"/>
              </a:ext>
            </a:extLst>
          </p:cNvPr>
          <p:cNvSpPr>
            <a:spLocks noChangeArrowheads="1"/>
          </p:cNvSpPr>
          <p:nvPr/>
        </p:nvSpPr>
        <p:spPr bwMode="auto">
          <a:xfrm>
            <a:off x="1595438" y="6157913"/>
            <a:ext cx="10579100" cy="57626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Line 23">
            <a:extLst>
              <a:ext uri="{FF2B5EF4-FFF2-40B4-BE49-F238E27FC236}">
                <a16:creationId xmlns:a16="http://schemas.microsoft.com/office/drawing/2014/main" id="{2A68B173-4F81-457F-9787-A580B448CEAA}"/>
              </a:ext>
            </a:extLst>
          </p:cNvPr>
          <p:cNvSpPr>
            <a:spLocks noChangeShapeType="1"/>
          </p:cNvSpPr>
          <p:nvPr/>
        </p:nvSpPr>
        <p:spPr bwMode="auto">
          <a:xfrm>
            <a:off x="1595438" y="720725"/>
            <a:ext cx="0" cy="6021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4">
            <a:extLst>
              <a:ext uri="{FF2B5EF4-FFF2-40B4-BE49-F238E27FC236}">
                <a16:creationId xmlns:a16="http://schemas.microsoft.com/office/drawing/2014/main" id="{BE3F48A6-B527-4186-8448-6F577A5C95D8}"/>
              </a:ext>
            </a:extLst>
          </p:cNvPr>
          <p:cNvSpPr>
            <a:spLocks noChangeShapeType="1"/>
          </p:cNvSpPr>
          <p:nvPr/>
        </p:nvSpPr>
        <p:spPr bwMode="auto">
          <a:xfrm>
            <a:off x="14288" y="1128713"/>
            <a:ext cx="121666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5">
            <a:extLst>
              <a:ext uri="{FF2B5EF4-FFF2-40B4-BE49-F238E27FC236}">
                <a16:creationId xmlns:a16="http://schemas.microsoft.com/office/drawing/2014/main" id="{80E4C437-43D2-47A4-8B5D-73505D31E498}"/>
              </a:ext>
            </a:extLst>
          </p:cNvPr>
          <p:cNvSpPr>
            <a:spLocks noChangeShapeType="1"/>
          </p:cNvSpPr>
          <p:nvPr/>
        </p:nvSpPr>
        <p:spPr bwMode="auto">
          <a:xfrm>
            <a:off x="14288" y="1778000"/>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6">
            <a:extLst>
              <a:ext uri="{FF2B5EF4-FFF2-40B4-BE49-F238E27FC236}">
                <a16:creationId xmlns:a16="http://schemas.microsoft.com/office/drawing/2014/main" id="{0E3C8E1E-4141-46DF-8CC4-C05FD22A4AD4}"/>
              </a:ext>
            </a:extLst>
          </p:cNvPr>
          <p:cNvSpPr>
            <a:spLocks noChangeShapeType="1"/>
          </p:cNvSpPr>
          <p:nvPr/>
        </p:nvSpPr>
        <p:spPr bwMode="auto">
          <a:xfrm>
            <a:off x="14288" y="2705100"/>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7">
            <a:extLst>
              <a:ext uri="{FF2B5EF4-FFF2-40B4-BE49-F238E27FC236}">
                <a16:creationId xmlns:a16="http://schemas.microsoft.com/office/drawing/2014/main" id="{B04B1618-4871-48F8-8F98-2CD7217FB3A8}"/>
              </a:ext>
            </a:extLst>
          </p:cNvPr>
          <p:cNvSpPr>
            <a:spLocks noChangeShapeType="1"/>
          </p:cNvSpPr>
          <p:nvPr/>
        </p:nvSpPr>
        <p:spPr bwMode="auto">
          <a:xfrm>
            <a:off x="14288" y="3354388"/>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8">
            <a:extLst>
              <a:ext uri="{FF2B5EF4-FFF2-40B4-BE49-F238E27FC236}">
                <a16:creationId xmlns:a16="http://schemas.microsoft.com/office/drawing/2014/main" id="{329E67EB-D8F6-4C3F-9170-08A4B3AEB446}"/>
              </a:ext>
            </a:extLst>
          </p:cNvPr>
          <p:cNvSpPr>
            <a:spLocks noChangeShapeType="1"/>
          </p:cNvSpPr>
          <p:nvPr/>
        </p:nvSpPr>
        <p:spPr bwMode="auto">
          <a:xfrm>
            <a:off x="14288" y="4283075"/>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29">
            <a:extLst>
              <a:ext uri="{FF2B5EF4-FFF2-40B4-BE49-F238E27FC236}">
                <a16:creationId xmlns:a16="http://schemas.microsoft.com/office/drawing/2014/main" id="{C50C6B42-833C-45F2-91E0-FB8B5C817511}"/>
              </a:ext>
            </a:extLst>
          </p:cNvPr>
          <p:cNvSpPr>
            <a:spLocks noChangeShapeType="1"/>
          </p:cNvSpPr>
          <p:nvPr/>
        </p:nvSpPr>
        <p:spPr bwMode="auto">
          <a:xfrm>
            <a:off x="14288" y="4859338"/>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30">
            <a:extLst>
              <a:ext uri="{FF2B5EF4-FFF2-40B4-BE49-F238E27FC236}">
                <a16:creationId xmlns:a16="http://schemas.microsoft.com/office/drawing/2014/main" id="{51DEA611-A4A2-43C1-A9DE-C7ABA52A313B}"/>
              </a:ext>
            </a:extLst>
          </p:cNvPr>
          <p:cNvSpPr>
            <a:spLocks noChangeShapeType="1"/>
          </p:cNvSpPr>
          <p:nvPr/>
        </p:nvSpPr>
        <p:spPr bwMode="auto">
          <a:xfrm>
            <a:off x="14288" y="5508625"/>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Line 31">
            <a:extLst>
              <a:ext uri="{FF2B5EF4-FFF2-40B4-BE49-F238E27FC236}">
                <a16:creationId xmlns:a16="http://schemas.microsoft.com/office/drawing/2014/main" id="{1C1083AD-2350-421C-8C2B-0FD2374C92ED}"/>
              </a:ext>
            </a:extLst>
          </p:cNvPr>
          <p:cNvSpPr>
            <a:spLocks noChangeShapeType="1"/>
          </p:cNvSpPr>
          <p:nvPr/>
        </p:nvSpPr>
        <p:spPr bwMode="auto">
          <a:xfrm>
            <a:off x="14288" y="6157913"/>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Line 32">
            <a:extLst>
              <a:ext uri="{FF2B5EF4-FFF2-40B4-BE49-F238E27FC236}">
                <a16:creationId xmlns:a16="http://schemas.microsoft.com/office/drawing/2014/main" id="{1BBD655E-4690-4D7F-AC72-6F25704B74BF}"/>
              </a:ext>
            </a:extLst>
          </p:cNvPr>
          <p:cNvSpPr>
            <a:spLocks noChangeShapeType="1"/>
          </p:cNvSpPr>
          <p:nvPr/>
        </p:nvSpPr>
        <p:spPr bwMode="auto">
          <a:xfrm>
            <a:off x="20638" y="720725"/>
            <a:ext cx="0" cy="6021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Line 33">
            <a:extLst>
              <a:ext uri="{FF2B5EF4-FFF2-40B4-BE49-F238E27FC236}">
                <a16:creationId xmlns:a16="http://schemas.microsoft.com/office/drawing/2014/main" id="{721D120C-942C-4984-AD1B-96FD64AAFEDA}"/>
              </a:ext>
            </a:extLst>
          </p:cNvPr>
          <p:cNvSpPr>
            <a:spLocks noChangeShapeType="1"/>
          </p:cNvSpPr>
          <p:nvPr/>
        </p:nvSpPr>
        <p:spPr bwMode="auto">
          <a:xfrm>
            <a:off x="12174538" y="720725"/>
            <a:ext cx="0" cy="6021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Line 34">
            <a:extLst>
              <a:ext uri="{FF2B5EF4-FFF2-40B4-BE49-F238E27FC236}">
                <a16:creationId xmlns:a16="http://schemas.microsoft.com/office/drawing/2014/main" id="{5A09113C-CC5C-41C8-AAD1-0167C5CF7D6B}"/>
              </a:ext>
            </a:extLst>
          </p:cNvPr>
          <p:cNvSpPr>
            <a:spLocks noChangeShapeType="1"/>
          </p:cNvSpPr>
          <p:nvPr/>
        </p:nvSpPr>
        <p:spPr bwMode="auto">
          <a:xfrm>
            <a:off x="14288" y="727075"/>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35">
            <a:extLst>
              <a:ext uri="{FF2B5EF4-FFF2-40B4-BE49-F238E27FC236}">
                <a16:creationId xmlns:a16="http://schemas.microsoft.com/office/drawing/2014/main" id="{1621B174-29BA-420B-9E20-3B83AE3A7D97}"/>
              </a:ext>
            </a:extLst>
          </p:cNvPr>
          <p:cNvSpPr>
            <a:spLocks noChangeShapeType="1"/>
          </p:cNvSpPr>
          <p:nvPr/>
        </p:nvSpPr>
        <p:spPr bwMode="auto">
          <a:xfrm>
            <a:off x="14288" y="6734175"/>
            <a:ext cx="121666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Rectangle 36">
            <a:extLst>
              <a:ext uri="{FF2B5EF4-FFF2-40B4-BE49-F238E27FC236}">
                <a16:creationId xmlns:a16="http://schemas.microsoft.com/office/drawing/2014/main" id="{551DD8D2-291F-450D-AD3F-0CF44754CDDD}"/>
              </a:ext>
            </a:extLst>
          </p:cNvPr>
          <p:cNvSpPr>
            <a:spLocks noChangeArrowheads="1"/>
          </p:cNvSpPr>
          <p:nvPr/>
        </p:nvSpPr>
        <p:spPr bwMode="auto">
          <a:xfrm>
            <a:off x="117475" y="787400"/>
            <a:ext cx="5270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1" i="0" u="none" strike="noStrike" cap="none" normalizeH="0" baseline="0">
                <a:ln>
                  <a:noFill/>
                </a:ln>
                <a:solidFill>
                  <a:srgbClr val="FFFFFF"/>
                </a:solidFill>
                <a:effectLst/>
                <a:latin typeface="Californian FB" panose="0207040306080B030204" pitchFamily="18" charset="0"/>
              </a:rPr>
              <a:t>Ort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79D3419A-9FCA-4BB9-B470-F2F2DC4BC580}"/>
              </a:ext>
            </a:extLst>
          </p:cNvPr>
          <p:cNvSpPr>
            <a:spLocks noChangeArrowheads="1"/>
          </p:cNvSpPr>
          <p:nvPr/>
        </p:nvSpPr>
        <p:spPr bwMode="auto">
          <a:xfrm>
            <a:off x="1690688" y="787400"/>
            <a:ext cx="10461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1" i="0" u="none" strike="noStrike" cap="none" normalizeH="0" baseline="0">
                <a:ln>
                  <a:noFill/>
                </a:ln>
                <a:solidFill>
                  <a:srgbClr val="FFFFFF"/>
                </a:solidFill>
                <a:effectLst/>
                <a:latin typeface="Californian FB" panose="0207040306080B030204" pitchFamily="18" charset="0"/>
              </a:rPr>
              <a:t>Ereignis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4CC3117F-882E-4230-9A27-BE3743F02916}"/>
              </a:ext>
            </a:extLst>
          </p:cNvPr>
          <p:cNvSpPr>
            <a:spLocks noChangeArrowheads="1"/>
          </p:cNvSpPr>
          <p:nvPr/>
        </p:nvSpPr>
        <p:spPr bwMode="auto">
          <a:xfrm>
            <a:off x="117475" y="1330325"/>
            <a:ext cx="1457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Thessalonich</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1CA58B05-B59D-4405-97B5-7F09548408A1}"/>
              </a:ext>
            </a:extLst>
          </p:cNvPr>
          <p:cNvSpPr>
            <a:spLocks noChangeArrowheads="1"/>
          </p:cNvSpPr>
          <p:nvPr/>
        </p:nvSpPr>
        <p:spPr bwMode="auto">
          <a:xfrm>
            <a:off x="1690688" y="1189038"/>
            <a:ext cx="109934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Californian FB" panose="0207040306080B030204" pitchFamily="18" charset="0"/>
              </a:rPr>
              <a:t>Verkündigen an drei Sabbaten und viele Juden und Griechen bekehren sich. Nach einen Aufstand werden Jason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C998D3EB-3713-4AC6-AF43-E2C2362E1FBD}"/>
              </a:ext>
            </a:extLst>
          </p:cNvPr>
          <p:cNvSpPr>
            <a:spLocks noChangeArrowheads="1"/>
          </p:cNvSpPr>
          <p:nvPr/>
        </p:nvSpPr>
        <p:spPr bwMode="auto">
          <a:xfrm>
            <a:off x="1690688" y="1468438"/>
            <a:ext cx="7223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und die Brüder festgenommen. In der Nacht werden die Missionare nach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79D2DA3B-F213-4F87-ABCF-CC9DDC180376}"/>
              </a:ext>
            </a:extLst>
          </p:cNvPr>
          <p:cNvSpPr>
            <a:spLocks noChangeArrowheads="1"/>
          </p:cNvSpPr>
          <p:nvPr/>
        </p:nvSpPr>
        <p:spPr bwMode="auto">
          <a:xfrm>
            <a:off x="8491538" y="1468438"/>
            <a:ext cx="6429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Beröä</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E3C92FC9-B845-4529-A4B9-F2E7C62B363F}"/>
              </a:ext>
            </a:extLst>
          </p:cNvPr>
          <p:cNvSpPr>
            <a:spLocks noChangeArrowheads="1"/>
          </p:cNvSpPr>
          <p:nvPr/>
        </p:nvSpPr>
        <p:spPr bwMode="auto">
          <a:xfrm>
            <a:off x="9067800" y="1468438"/>
            <a:ext cx="8540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gesandt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D99DD978-F1A3-4D4C-AE05-2805D64B0D3D}"/>
              </a:ext>
            </a:extLst>
          </p:cNvPr>
          <p:cNvSpPr>
            <a:spLocks noChangeArrowheads="1"/>
          </p:cNvSpPr>
          <p:nvPr/>
        </p:nvSpPr>
        <p:spPr bwMode="auto">
          <a:xfrm>
            <a:off x="117475" y="2116138"/>
            <a:ext cx="6810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Beröa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8B6D7237-BA11-4630-B6A5-66261A84E3AF}"/>
              </a:ext>
            </a:extLst>
          </p:cNvPr>
          <p:cNvSpPr>
            <a:spLocks noChangeArrowheads="1"/>
          </p:cNvSpPr>
          <p:nvPr/>
        </p:nvSpPr>
        <p:spPr bwMode="auto">
          <a:xfrm>
            <a:off x="1690688" y="1838325"/>
            <a:ext cx="109934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Edel gesinnte Juden, die das Wort aufnahmen in der Schrift forschen, ob die Verkündigung des Paulus wahr ist.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AAF905D8-86C7-495C-9A31-1907FF17FBBF}"/>
              </a:ext>
            </a:extLst>
          </p:cNvPr>
          <p:cNvSpPr>
            <a:spLocks noChangeArrowheads="1"/>
          </p:cNvSpPr>
          <p:nvPr/>
        </p:nvSpPr>
        <p:spPr bwMode="auto">
          <a:xfrm>
            <a:off x="1690688" y="2117725"/>
            <a:ext cx="105140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Nach einer großen Erweckung kommen die Juden aus Thessalonich und wiegeln das Volk auf. Paulus wird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A74F2C6C-FBA7-4330-9B6D-23CD8E6F8D0F}"/>
              </a:ext>
            </a:extLst>
          </p:cNvPr>
          <p:cNvSpPr>
            <a:spLocks noChangeArrowheads="1"/>
          </p:cNvSpPr>
          <p:nvPr/>
        </p:nvSpPr>
        <p:spPr bwMode="auto">
          <a:xfrm>
            <a:off x="1690688" y="2398713"/>
            <a:ext cx="58991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alleine nach Athen gesandt, Silas und Timotheus bleiben in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840BFB3D-5C8D-45AF-AFD3-B264B3892C1F}"/>
              </a:ext>
            </a:extLst>
          </p:cNvPr>
          <p:cNvSpPr>
            <a:spLocks noChangeArrowheads="1"/>
          </p:cNvSpPr>
          <p:nvPr/>
        </p:nvSpPr>
        <p:spPr bwMode="auto">
          <a:xfrm>
            <a:off x="7226300" y="2398713"/>
            <a:ext cx="6429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Beröa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F2A25D30-01D5-4C48-93BC-DAD77A927031}"/>
              </a:ext>
            </a:extLst>
          </p:cNvPr>
          <p:cNvSpPr>
            <a:spLocks noChangeArrowheads="1"/>
          </p:cNvSpPr>
          <p:nvPr/>
        </p:nvSpPr>
        <p:spPr bwMode="auto">
          <a:xfrm>
            <a:off x="7734300" y="2398713"/>
            <a:ext cx="1444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805E38A0-BC12-429D-B0F2-CD187F64F90F}"/>
              </a:ext>
            </a:extLst>
          </p:cNvPr>
          <p:cNvSpPr>
            <a:spLocks noChangeArrowheads="1"/>
          </p:cNvSpPr>
          <p:nvPr/>
        </p:nvSpPr>
        <p:spPr bwMode="auto">
          <a:xfrm>
            <a:off x="117475" y="2905125"/>
            <a:ext cx="7477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Athen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A0802EDE-26F1-4188-8DEA-720F612D2A0A}"/>
              </a:ext>
            </a:extLst>
          </p:cNvPr>
          <p:cNvSpPr>
            <a:spLocks noChangeArrowheads="1"/>
          </p:cNvSpPr>
          <p:nvPr/>
        </p:nvSpPr>
        <p:spPr bwMode="auto">
          <a:xfrm>
            <a:off x="1690688" y="2765425"/>
            <a:ext cx="1098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hat Unterredungen mit den Juden in der Synagoge, und diskutiert mit Philosophen auf dem Marktplatz.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9D0A6122-57F1-4233-865F-999E0B459334}"/>
              </a:ext>
            </a:extLst>
          </p:cNvPr>
          <p:cNvSpPr>
            <a:spLocks noChangeArrowheads="1"/>
          </p:cNvSpPr>
          <p:nvPr/>
        </p:nvSpPr>
        <p:spPr bwMode="auto">
          <a:xfrm>
            <a:off x="1690688" y="3048000"/>
            <a:ext cx="69738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Nach der Verkündigung auf dem Areopag schließen sich ihm einige an.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62D61E2C-77D0-4AFA-8AF3-14747ABDFCCD}"/>
              </a:ext>
            </a:extLst>
          </p:cNvPr>
          <p:cNvSpPr>
            <a:spLocks noChangeArrowheads="1"/>
          </p:cNvSpPr>
          <p:nvPr/>
        </p:nvSpPr>
        <p:spPr bwMode="auto">
          <a:xfrm>
            <a:off x="117475" y="3692525"/>
            <a:ext cx="9207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Korinth</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18B62583-6812-4768-A98A-5E868095B32B}"/>
              </a:ext>
            </a:extLst>
          </p:cNvPr>
          <p:cNvSpPr>
            <a:spLocks noChangeArrowheads="1"/>
          </p:cNvSpPr>
          <p:nvPr/>
        </p:nvSpPr>
        <p:spPr bwMode="auto">
          <a:xfrm>
            <a:off x="1690688" y="3414713"/>
            <a:ext cx="58229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reist alleine nach Korinth und lernt die Zeltmacher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7" name="Rectangle 54">
            <a:extLst>
              <a:ext uri="{FF2B5EF4-FFF2-40B4-BE49-F238E27FC236}">
                <a16:creationId xmlns:a16="http://schemas.microsoft.com/office/drawing/2014/main" id="{25E5CFA7-9995-4F15-951D-D49B6A977C77}"/>
              </a:ext>
            </a:extLst>
          </p:cNvPr>
          <p:cNvSpPr>
            <a:spLocks noChangeArrowheads="1"/>
          </p:cNvSpPr>
          <p:nvPr/>
        </p:nvSpPr>
        <p:spPr bwMode="auto">
          <a:xfrm>
            <a:off x="7148513" y="3414713"/>
            <a:ext cx="806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Aquilla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8" name="Rectangle 55">
            <a:extLst>
              <a:ext uri="{FF2B5EF4-FFF2-40B4-BE49-F238E27FC236}">
                <a16:creationId xmlns:a16="http://schemas.microsoft.com/office/drawing/2014/main" id="{9EFED613-5DF2-4454-8028-D46396305B6A}"/>
              </a:ext>
            </a:extLst>
          </p:cNvPr>
          <p:cNvSpPr>
            <a:spLocks noChangeArrowheads="1"/>
          </p:cNvSpPr>
          <p:nvPr/>
        </p:nvSpPr>
        <p:spPr bwMode="auto">
          <a:xfrm>
            <a:off x="7878763" y="3414713"/>
            <a:ext cx="41338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und Priscilla kennen. Nachdem Silas 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6E0CDCDC-B162-4B7E-B58D-0B92B5414E58}"/>
              </a:ext>
            </a:extLst>
          </p:cNvPr>
          <p:cNvSpPr>
            <a:spLocks noChangeArrowheads="1"/>
          </p:cNvSpPr>
          <p:nvPr/>
        </p:nvSpPr>
        <p:spPr bwMode="auto">
          <a:xfrm>
            <a:off x="1690688" y="3697288"/>
            <a:ext cx="4125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Timotheus kommen sendet er den ersten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3DDE5C97-DCC8-4056-A1EE-594DFDE52966}"/>
              </a:ext>
            </a:extLst>
          </p:cNvPr>
          <p:cNvSpPr>
            <a:spLocks noChangeArrowheads="1"/>
          </p:cNvSpPr>
          <p:nvPr/>
        </p:nvSpPr>
        <p:spPr bwMode="auto">
          <a:xfrm>
            <a:off x="5537200" y="3697288"/>
            <a:ext cx="21209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Thessalonischerbrief</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51A46945-D14F-48CE-B02B-84564DEACFDD}"/>
              </a:ext>
            </a:extLst>
          </p:cNvPr>
          <p:cNvSpPr>
            <a:spLocks noChangeArrowheads="1"/>
          </p:cNvSpPr>
          <p:nvPr/>
        </p:nvSpPr>
        <p:spPr bwMode="auto">
          <a:xfrm>
            <a:off x="7446963" y="3697288"/>
            <a:ext cx="48434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 Gott sagt Paulus, dass er ein großes Volk in der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5028A1A2-185B-42F7-B5A2-2DC6367784AD}"/>
              </a:ext>
            </a:extLst>
          </p:cNvPr>
          <p:cNvSpPr>
            <a:spLocks noChangeArrowheads="1"/>
          </p:cNvSpPr>
          <p:nvPr/>
        </p:nvSpPr>
        <p:spPr bwMode="auto">
          <a:xfrm>
            <a:off x="1690688" y="3975100"/>
            <a:ext cx="101679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Stadt habe und trotz Widrigkeiten verkündigen solle. So bleibt Paulus 1 Jahr und 6 Monate in Korinth.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83BFC081-17D1-4492-9EE5-B1FFDF57332B}"/>
              </a:ext>
            </a:extLst>
          </p:cNvPr>
          <p:cNvSpPr>
            <a:spLocks noChangeArrowheads="1"/>
          </p:cNvSpPr>
          <p:nvPr/>
        </p:nvSpPr>
        <p:spPr bwMode="auto">
          <a:xfrm>
            <a:off x="117475" y="4445000"/>
            <a:ext cx="10747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Kenchreä</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2E20B667-7D39-40CD-A6C1-4E75333324B3}"/>
              </a:ext>
            </a:extLst>
          </p:cNvPr>
          <p:cNvSpPr>
            <a:spLocks noChangeArrowheads="1"/>
          </p:cNvSpPr>
          <p:nvPr/>
        </p:nvSpPr>
        <p:spPr bwMode="auto">
          <a:xfrm>
            <a:off x="1690688" y="4445000"/>
            <a:ext cx="60912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lässt sich aufgrund eines Gelübdes das Haupt scheren.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222D91F7-9B22-4E39-B419-D9A7E4DFAADA}"/>
              </a:ext>
            </a:extLst>
          </p:cNvPr>
          <p:cNvSpPr>
            <a:spLocks noChangeArrowheads="1"/>
          </p:cNvSpPr>
          <p:nvPr/>
        </p:nvSpPr>
        <p:spPr bwMode="auto">
          <a:xfrm>
            <a:off x="117475" y="5060950"/>
            <a:ext cx="9588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Ephesus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F5A3EBA3-3767-414D-93FA-FA0F9B18903D}"/>
              </a:ext>
            </a:extLst>
          </p:cNvPr>
          <p:cNvSpPr>
            <a:spLocks noChangeArrowheads="1"/>
          </p:cNvSpPr>
          <p:nvPr/>
        </p:nvSpPr>
        <p:spPr bwMode="auto">
          <a:xfrm>
            <a:off x="1690688" y="4919663"/>
            <a:ext cx="10829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Weitereise nach Ephesus wo er kurze Zeit Gespräche in der Synagoge hat. Paulus drängt aber auf die Abreise,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F6FD5AFC-C37B-466C-AE1E-C6343E0897DA}"/>
              </a:ext>
            </a:extLst>
          </p:cNvPr>
          <p:cNvSpPr>
            <a:spLocks noChangeArrowheads="1"/>
          </p:cNvSpPr>
          <p:nvPr/>
        </p:nvSpPr>
        <p:spPr bwMode="auto">
          <a:xfrm>
            <a:off x="1690688" y="5199063"/>
            <a:ext cx="39052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weil er zum Fest in Jerusalem sein will.</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2CBFB48B-33E6-4CB0-8D31-C58B30137F8B}"/>
              </a:ext>
            </a:extLst>
          </p:cNvPr>
          <p:cNvSpPr>
            <a:spLocks noChangeArrowheads="1"/>
          </p:cNvSpPr>
          <p:nvPr/>
        </p:nvSpPr>
        <p:spPr bwMode="auto">
          <a:xfrm>
            <a:off x="117475" y="5568950"/>
            <a:ext cx="1428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Cäsarea und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69F7AC55-6D3B-401C-B89E-46072CA6E483}"/>
              </a:ext>
            </a:extLst>
          </p:cNvPr>
          <p:cNvSpPr>
            <a:spLocks noChangeArrowheads="1"/>
          </p:cNvSpPr>
          <p:nvPr/>
        </p:nvSpPr>
        <p:spPr bwMode="auto">
          <a:xfrm>
            <a:off x="117475" y="5848350"/>
            <a:ext cx="11128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Jerusalem</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71289CCF-10E7-44A4-83B1-965B35E42986}"/>
              </a:ext>
            </a:extLst>
          </p:cNvPr>
          <p:cNvSpPr>
            <a:spLocks noChangeArrowheads="1"/>
          </p:cNvSpPr>
          <p:nvPr/>
        </p:nvSpPr>
        <p:spPr bwMode="auto">
          <a:xfrm>
            <a:off x="1690688" y="5710238"/>
            <a:ext cx="58610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Paulus landet in Cäsarea und besucht das Fest in Jerusalem</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66A2511E-FD09-4362-B6D8-D4C03AEE059D}"/>
              </a:ext>
            </a:extLst>
          </p:cNvPr>
          <p:cNvSpPr>
            <a:spLocks noChangeArrowheads="1"/>
          </p:cNvSpPr>
          <p:nvPr/>
        </p:nvSpPr>
        <p:spPr bwMode="auto">
          <a:xfrm>
            <a:off x="117475" y="6321425"/>
            <a:ext cx="11223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a:ln>
                  <a:noFill/>
                </a:ln>
                <a:solidFill>
                  <a:srgbClr val="000000"/>
                </a:solidFill>
                <a:effectLst/>
                <a:latin typeface="Californian FB" panose="0207040306080B030204" pitchFamily="18" charset="0"/>
              </a:rPr>
              <a:t>Antiochia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E23B5E12-63E0-4FB4-9196-A81904462468}"/>
              </a:ext>
            </a:extLst>
          </p:cNvPr>
          <p:cNvSpPr>
            <a:spLocks noChangeArrowheads="1"/>
          </p:cNvSpPr>
          <p:nvPr/>
        </p:nvSpPr>
        <p:spPr bwMode="auto">
          <a:xfrm>
            <a:off x="1690688" y="6321425"/>
            <a:ext cx="42306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Californian FB" panose="0207040306080B030204" pitchFamily="18" charset="0"/>
              </a:rPr>
              <a:t>Er zieht in seine Heimatgemeinde zurück.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18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fade">
                                      <p:cBhvr>
                                        <p:cTn id="113" dur="500"/>
                                        <p:tgtEl>
                                          <p:spTgt spid="5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50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50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fade">
                                      <p:cBhvr>
                                        <p:cTn id="137" dur="500"/>
                                        <p:tgtEl>
                                          <p:spTgt spid="1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500"/>
                                        <p:tgtEl>
                                          <p:spTgt spid="3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500"/>
                                        <p:tgtEl>
                                          <p:spTgt spid="6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fade">
                                      <p:cBhvr>
                                        <p:cTn id="157" dur="500"/>
                                        <p:tgtEl>
                                          <p:spTgt spid="2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fade">
                                      <p:cBhvr>
                                        <p:cTn id="165" dur="500"/>
                                        <p:tgtEl>
                                          <p:spTgt spid="6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6"/>
                                        </p:tgtEl>
                                        <p:attrNameLst>
                                          <p:attrName>style.visibility</p:attrName>
                                        </p:attrNameLst>
                                      </p:cBhvr>
                                      <p:to>
                                        <p:strVal val="visible"/>
                                      </p:to>
                                    </p:set>
                                    <p:animEffect transition="in" filter="fade">
                                      <p:cBhvr>
                                        <p:cTn id="168" dur="500"/>
                                        <p:tgtEl>
                                          <p:spTgt spid="6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fade">
                                      <p:cBhvr>
                                        <p:cTn id="171" dur="500"/>
                                        <p:tgtEl>
                                          <p:spTgt spid="6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fade">
                                      <p:cBhvr>
                                        <p:cTn id="174" dur="500"/>
                                        <p:tgtEl>
                                          <p:spTgt spid="2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500"/>
                                        <p:tgtEl>
                                          <p:spTgt spid="2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fade">
                                      <p:cBhvr>
                                        <p:cTn id="182" dur="500"/>
                                        <p:tgtEl>
                                          <p:spTgt spid="3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68"/>
                                        </p:tgtEl>
                                        <p:attrNameLst>
                                          <p:attrName>style.visibility</p:attrName>
                                        </p:attrNameLst>
                                      </p:cBhvr>
                                      <p:to>
                                        <p:strVal val="visible"/>
                                      </p:to>
                                    </p:set>
                                    <p:animEffect transition="in" filter="fade">
                                      <p:cBhvr>
                                        <p:cTn id="185" dur="500"/>
                                        <p:tgtEl>
                                          <p:spTgt spid="6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9"/>
                                        </p:tgtEl>
                                        <p:attrNameLst>
                                          <p:attrName>style.visibility</p:attrName>
                                        </p:attrNameLst>
                                      </p:cBhvr>
                                      <p:to>
                                        <p:strVal val="visible"/>
                                      </p:to>
                                    </p:set>
                                    <p:animEffect transition="in" filter="fade">
                                      <p:cBhvr>
                                        <p:cTn id="188" dur="500"/>
                                        <p:tgtEl>
                                          <p:spTgt spid="6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fade">
                                      <p:cBhvr>
                                        <p:cTn id="191" dur="500"/>
                                        <p:tgtEl>
                                          <p:spTgt spid="70"/>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4"/>
                                        </p:tgtEl>
                                        <p:attrNameLst>
                                          <p:attrName>style.visibility</p:attrName>
                                        </p:attrNameLst>
                                      </p:cBhvr>
                                      <p:to>
                                        <p:strVal val="visible"/>
                                      </p:to>
                                    </p:set>
                                    <p:animEffect transition="in" filter="fade">
                                      <p:cBhvr>
                                        <p:cTn id="194" dur="500"/>
                                        <p:tgtEl>
                                          <p:spTgt spid="2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5"/>
                                        </p:tgtEl>
                                        <p:attrNameLst>
                                          <p:attrName>style.visibility</p:attrName>
                                        </p:attrNameLst>
                                      </p:cBhvr>
                                      <p:to>
                                        <p:strVal val="visible"/>
                                      </p:to>
                                    </p:set>
                                    <p:animEffect transition="in" filter="fade">
                                      <p:cBhvr>
                                        <p:cTn id="197" dur="500"/>
                                        <p:tgtEl>
                                          <p:spTgt spid="25"/>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8"/>
                                        </p:tgtEl>
                                        <p:attrNameLst>
                                          <p:attrName>style.visibility</p:attrName>
                                        </p:attrNameLst>
                                      </p:cBhvr>
                                      <p:to>
                                        <p:strVal val="visible"/>
                                      </p:to>
                                    </p:set>
                                    <p:animEffect transition="in" filter="fade">
                                      <p:cBhvr>
                                        <p:cTn id="200" dur="500"/>
                                        <p:tgtEl>
                                          <p:spTgt spid="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fade">
                                      <p:cBhvr>
                                        <p:cTn id="203" dur="500"/>
                                        <p:tgtEl>
                                          <p:spTgt spid="71"/>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fade">
                                      <p:cBhvr>
                                        <p:cTn id="20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00C41CB-2B36-42B1-9217-8249634CDD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graphicFrame>
        <p:nvGraphicFramePr>
          <p:cNvPr id="6" name="Inhaltsplatzhalter 5">
            <a:extLst>
              <a:ext uri="{FF2B5EF4-FFF2-40B4-BE49-F238E27FC236}">
                <a16:creationId xmlns:a16="http://schemas.microsoft.com/office/drawing/2014/main" id="{CA581ED3-8093-4015-8279-350EB7BB3F95}"/>
              </a:ext>
            </a:extLst>
          </p:cNvPr>
          <p:cNvGraphicFramePr>
            <a:graphicFrameLocks noGrp="1"/>
          </p:cNvGraphicFramePr>
          <p:nvPr>
            <p:ph idx="1"/>
            <p:extLst>
              <p:ext uri="{D42A27DB-BD31-4B8C-83A1-F6EECF244321}">
                <p14:modId xmlns:p14="http://schemas.microsoft.com/office/powerpoint/2010/main" val="3286460637"/>
              </p:ext>
            </p:extLst>
          </p:nvPr>
        </p:nvGraphicFramePr>
        <p:xfrm>
          <a:off x="87923" y="61551"/>
          <a:ext cx="11983915" cy="6734894"/>
        </p:xfrm>
        <a:graphic>
          <a:graphicData uri="http://schemas.openxmlformats.org/drawingml/2006/table">
            <a:tbl>
              <a:tblPr>
                <a:tableStyleId>{5C22544A-7EE6-4342-B048-85BDC9FD1C3A}</a:tableStyleId>
              </a:tblPr>
              <a:tblGrid>
                <a:gridCol w="2471683">
                  <a:extLst>
                    <a:ext uri="{9D8B030D-6E8A-4147-A177-3AD203B41FA5}">
                      <a16:colId xmlns:a16="http://schemas.microsoft.com/office/drawing/2014/main" val="889369561"/>
                    </a:ext>
                  </a:extLst>
                </a:gridCol>
                <a:gridCol w="2497842">
                  <a:extLst>
                    <a:ext uri="{9D8B030D-6E8A-4147-A177-3AD203B41FA5}">
                      <a16:colId xmlns:a16="http://schemas.microsoft.com/office/drawing/2014/main" val="2052377147"/>
                    </a:ext>
                  </a:extLst>
                </a:gridCol>
                <a:gridCol w="2900687">
                  <a:extLst>
                    <a:ext uri="{9D8B030D-6E8A-4147-A177-3AD203B41FA5}">
                      <a16:colId xmlns:a16="http://schemas.microsoft.com/office/drawing/2014/main" val="3925124301"/>
                    </a:ext>
                  </a:extLst>
                </a:gridCol>
                <a:gridCol w="1996919">
                  <a:extLst>
                    <a:ext uri="{9D8B030D-6E8A-4147-A177-3AD203B41FA5}">
                      <a16:colId xmlns:a16="http://schemas.microsoft.com/office/drawing/2014/main" val="2536123115"/>
                    </a:ext>
                  </a:extLst>
                </a:gridCol>
                <a:gridCol w="2116784">
                  <a:extLst>
                    <a:ext uri="{9D8B030D-6E8A-4147-A177-3AD203B41FA5}">
                      <a16:colId xmlns:a16="http://schemas.microsoft.com/office/drawing/2014/main" val="3171548995"/>
                    </a:ext>
                  </a:extLst>
                </a:gridCol>
              </a:tblGrid>
              <a:tr h="322322">
                <a:tc>
                  <a:txBody>
                    <a:bodyPr/>
                    <a:lstStyle/>
                    <a:p>
                      <a:pPr>
                        <a:lnSpc>
                          <a:spcPct val="107000"/>
                        </a:lnSpc>
                        <a:spcAft>
                          <a:spcPts val="0"/>
                        </a:spcAft>
                      </a:pPr>
                      <a:r>
                        <a:rPr lang="de-DE" sz="1800" b="1" dirty="0">
                          <a:effectLst/>
                          <a:latin typeface="+mj-lt"/>
                        </a:rPr>
                        <a:t>Bibelstelle</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tc>
                  <a:txBody>
                    <a:bodyPr/>
                    <a:lstStyle/>
                    <a:p>
                      <a:pPr>
                        <a:lnSpc>
                          <a:spcPct val="107000"/>
                        </a:lnSpc>
                        <a:spcAft>
                          <a:spcPts val="0"/>
                        </a:spcAft>
                      </a:pPr>
                      <a:r>
                        <a:rPr lang="de-DE" sz="1800" b="1" dirty="0">
                          <a:effectLst/>
                          <a:latin typeface="+mj-lt"/>
                        </a:rPr>
                        <a:t>Start</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tc>
                  <a:txBody>
                    <a:bodyPr/>
                    <a:lstStyle/>
                    <a:p>
                      <a:pPr>
                        <a:lnSpc>
                          <a:spcPct val="107000"/>
                        </a:lnSpc>
                        <a:spcAft>
                          <a:spcPts val="0"/>
                        </a:spcAft>
                      </a:pPr>
                      <a:r>
                        <a:rPr lang="de-DE" sz="1800" b="1" dirty="0">
                          <a:effectLst/>
                          <a:latin typeface="+mj-lt"/>
                        </a:rPr>
                        <a:t>Ziel</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tc>
                  <a:txBody>
                    <a:bodyPr/>
                    <a:lstStyle/>
                    <a:p>
                      <a:pPr>
                        <a:lnSpc>
                          <a:spcPct val="107000"/>
                        </a:lnSpc>
                        <a:spcAft>
                          <a:spcPts val="0"/>
                        </a:spcAft>
                      </a:pPr>
                      <a:r>
                        <a:rPr lang="de-DE" sz="1800" b="1" dirty="0">
                          <a:effectLst/>
                          <a:latin typeface="+mj-lt"/>
                        </a:rPr>
                        <a:t>Kilometer</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tc>
                  <a:txBody>
                    <a:bodyPr/>
                    <a:lstStyle/>
                    <a:p>
                      <a:pPr>
                        <a:lnSpc>
                          <a:spcPct val="107000"/>
                        </a:lnSpc>
                        <a:spcAft>
                          <a:spcPts val="0"/>
                        </a:spcAft>
                      </a:pPr>
                      <a:r>
                        <a:rPr lang="de-DE" sz="1800" b="1" dirty="0">
                          <a:effectLst/>
                          <a:latin typeface="+mj-lt"/>
                        </a:rPr>
                        <a:t>Meilen</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extLst>
                  <a:ext uri="{0D108BD9-81ED-4DB2-BD59-A6C34878D82A}">
                    <a16:rowId xmlns:a16="http://schemas.microsoft.com/office/drawing/2014/main" val="2007568473"/>
                  </a:ext>
                </a:extLst>
              </a:tr>
              <a:tr h="337828">
                <a:tc>
                  <a:txBody>
                    <a:bodyPr/>
                    <a:lstStyle/>
                    <a:p>
                      <a:pPr>
                        <a:lnSpc>
                          <a:spcPct val="107000"/>
                        </a:lnSpc>
                        <a:spcAft>
                          <a:spcPts val="0"/>
                        </a:spcAft>
                      </a:pPr>
                      <a:r>
                        <a:rPr lang="de-DE" sz="1800" dirty="0">
                          <a:effectLst/>
                          <a:latin typeface="+mj-lt"/>
                        </a:rPr>
                        <a:t>Apg. 15,4; Gal. 1,18</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Jerusalem</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Antiochia</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604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tc>
                  <a:txBody>
                    <a:bodyPr/>
                    <a:lstStyle/>
                    <a:p>
                      <a:pPr>
                        <a:lnSpc>
                          <a:spcPct val="107000"/>
                        </a:lnSpc>
                        <a:spcAft>
                          <a:spcPts val="0"/>
                        </a:spcAft>
                      </a:pPr>
                      <a:r>
                        <a:rPr lang="de-DE" sz="1800">
                          <a:effectLst/>
                          <a:latin typeface="+mj-lt"/>
                        </a:rPr>
                        <a:t>375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1075628860"/>
                  </a:ext>
                </a:extLst>
              </a:tr>
              <a:tr h="337828">
                <a:tc>
                  <a:txBody>
                    <a:bodyPr/>
                    <a:lstStyle/>
                    <a:p>
                      <a:pPr>
                        <a:lnSpc>
                          <a:spcPct val="107000"/>
                        </a:lnSpc>
                        <a:spcAft>
                          <a:spcPts val="0"/>
                        </a:spcAft>
                      </a:pPr>
                      <a:r>
                        <a:rPr lang="de-DE" sz="1800" dirty="0">
                          <a:effectLst/>
                          <a:latin typeface="+mj-lt"/>
                        </a:rPr>
                        <a:t>Apg. 15,30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Antiochia</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Tarsus</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225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tc>
                  <a:txBody>
                    <a:bodyPr/>
                    <a:lstStyle/>
                    <a:p>
                      <a:pPr>
                        <a:lnSpc>
                          <a:spcPct val="107000"/>
                        </a:lnSpc>
                        <a:spcAft>
                          <a:spcPts val="0"/>
                        </a:spcAft>
                      </a:pPr>
                      <a:r>
                        <a:rPr lang="de-DE" sz="1800">
                          <a:effectLst/>
                          <a:latin typeface="+mj-lt"/>
                        </a:rPr>
                        <a:t>140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1738487338"/>
                  </a:ext>
                </a:extLst>
              </a:tr>
              <a:tr h="337828">
                <a:tc>
                  <a:txBody>
                    <a:bodyPr/>
                    <a:lstStyle/>
                    <a:p>
                      <a:pPr>
                        <a:lnSpc>
                          <a:spcPct val="107000"/>
                        </a:lnSpc>
                        <a:spcAft>
                          <a:spcPts val="0"/>
                        </a:spcAft>
                      </a:pPr>
                      <a:r>
                        <a:rPr lang="de-DE" sz="1800" dirty="0">
                          <a:effectLst/>
                          <a:latin typeface="+mj-lt"/>
                        </a:rPr>
                        <a:t>Apg. 15,41; Gal. 1,21</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Tarsus</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err="1">
                          <a:effectLst/>
                          <a:latin typeface="+mj-lt"/>
                        </a:rPr>
                        <a:t>Faustionopolis</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97</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a:effectLst/>
                          <a:latin typeface="+mj-lt"/>
                        </a:rPr>
                        <a:t>60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2292908722"/>
                  </a:ext>
                </a:extLst>
              </a:tr>
              <a:tr h="337828">
                <a:tc>
                  <a:txBody>
                    <a:bodyPr/>
                    <a:lstStyle/>
                    <a:p>
                      <a:pPr>
                        <a:lnSpc>
                          <a:spcPct val="107000"/>
                        </a:lnSpc>
                      </a:pPr>
                      <a:endParaRPr lang="de-DE" sz="1800" dirty="0">
                        <a:effectLst/>
                        <a:latin typeface="+mj-lt"/>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err="1">
                          <a:effectLst/>
                          <a:latin typeface="+mj-lt"/>
                        </a:rPr>
                        <a:t>Faustionopolis</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a:effectLst/>
                          <a:latin typeface="+mj-lt"/>
                        </a:rPr>
                        <a:t>Phrygien und Galatien</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700</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a:effectLst/>
                          <a:latin typeface="+mj-lt"/>
                        </a:rPr>
                        <a:t>435 </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339792781"/>
                  </a:ext>
                </a:extLst>
              </a:tr>
              <a:tr h="337828">
                <a:tc>
                  <a:txBody>
                    <a:bodyPr/>
                    <a:lstStyle/>
                    <a:p>
                      <a:pPr>
                        <a:lnSpc>
                          <a:spcPct val="107000"/>
                        </a:lnSpc>
                        <a:spcAft>
                          <a:spcPts val="0"/>
                        </a:spcAft>
                      </a:pPr>
                      <a:r>
                        <a:rPr lang="de-DE" sz="1800" dirty="0">
                          <a:effectLst/>
                          <a:latin typeface="+mj-lt"/>
                        </a:rPr>
                        <a:t>Apg. 16,6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Phrygien und Galatien</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a:effectLst/>
                          <a:latin typeface="+mj-lt"/>
                        </a:rPr>
                        <a:t>Troas</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dirty="0">
                          <a:effectLst/>
                          <a:latin typeface="+mj-lt"/>
                        </a:rPr>
                        <a:t>805</a:t>
                      </a:r>
                      <a:endParaRPr lang="de-DE" sz="1800" dirty="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500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243388422"/>
                  </a:ext>
                </a:extLst>
              </a:tr>
              <a:tr h="337828">
                <a:tc>
                  <a:txBody>
                    <a:bodyPr/>
                    <a:lstStyle/>
                    <a:p>
                      <a:pPr>
                        <a:lnSpc>
                          <a:spcPct val="107000"/>
                        </a:lnSpc>
                        <a:spcAft>
                          <a:spcPts val="0"/>
                        </a:spcAft>
                      </a:pPr>
                      <a:r>
                        <a:rPr lang="de-DE" sz="1800">
                          <a:effectLst/>
                          <a:latin typeface="+mj-lt"/>
                        </a:rPr>
                        <a:t>Apg. 16,8 </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b="1" dirty="0">
                          <a:effectLst/>
                          <a:latin typeface="+mj-lt"/>
                        </a:rPr>
                        <a:t>Troas</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dirty="0">
                          <a:effectLst/>
                          <a:latin typeface="+mj-lt"/>
                        </a:rPr>
                        <a:t>Neapolis</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marL="80010">
                        <a:lnSpc>
                          <a:spcPct val="107000"/>
                        </a:lnSpc>
                        <a:spcAft>
                          <a:spcPts val="0"/>
                        </a:spcAft>
                      </a:pPr>
                      <a:r>
                        <a:rPr lang="de-DE" sz="1800">
                          <a:effectLst/>
                          <a:latin typeface="+mj-lt"/>
                        </a:rPr>
                        <a:t>225 (See)</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5">
                        <a:lumMod val="20000"/>
                        <a:lumOff val="80000"/>
                      </a:schemeClr>
                    </a:solidFill>
                  </a:tcPr>
                </a:tc>
                <a:tc>
                  <a:txBody>
                    <a:bodyPr/>
                    <a:lstStyle/>
                    <a:p>
                      <a:pPr>
                        <a:lnSpc>
                          <a:spcPct val="107000"/>
                        </a:lnSpc>
                        <a:spcAft>
                          <a:spcPts val="0"/>
                        </a:spcAft>
                      </a:pPr>
                      <a:r>
                        <a:rPr lang="de-DE" sz="1800" dirty="0">
                          <a:effectLst/>
                          <a:latin typeface="+mj-lt"/>
                        </a:rPr>
                        <a:t>140 (See)</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5">
                        <a:lumMod val="20000"/>
                        <a:lumOff val="80000"/>
                      </a:schemeClr>
                    </a:solidFill>
                  </a:tcPr>
                </a:tc>
                <a:extLst>
                  <a:ext uri="{0D108BD9-81ED-4DB2-BD59-A6C34878D82A}">
                    <a16:rowId xmlns:a16="http://schemas.microsoft.com/office/drawing/2014/main" val="2700073371"/>
                  </a:ext>
                </a:extLst>
              </a:tr>
              <a:tr h="337828">
                <a:tc>
                  <a:txBody>
                    <a:bodyPr/>
                    <a:lstStyle/>
                    <a:p>
                      <a:pPr>
                        <a:lnSpc>
                          <a:spcPct val="107000"/>
                        </a:lnSpc>
                        <a:spcAft>
                          <a:spcPts val="0"/>
                        </a:spcAft>
                      </a:pPr>
                      <a:r>
                        <a:rPr lang="de-DE" sz="1800">
                          <a:effectLst/>
                          <a:latin typeface="+mj-lt"/>
                        </a:rPr>
                        <a:t>Apg. 16,11 </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Neapolis</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Philippi</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24</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15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3015388922"/>
                  </a:ext>
                </a:extLst>
              </a:tr>
              <a:tr h="337828">
                <a:tc>
                  <a:txBody>
                    <a:bodyPr/>
                    <a:lstStyle/>
                    <a:p>
                      <a:pPr>
                        <a:lnSpc>
                          <a:spcPct val="107000"/>
                        </a:lnSpc>
                        <a:spcAft>
                          <a:spcPts val="0"/>
                        </a:spcAft>
                      </a:pPr>
                      <a:r>
                        <a:rPr lang="de-DE" sz="1800" dirty="0">
                          <a:effectLst/>
                          <a:latin typeface="+mj-lt"/>
                        </a:rPr>
                        <a:t>Apg. 16,12; 1.Thes. 2,2</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Philippi</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a:effectLst/>
                          <a:latin typeface="+mj-lt"/>
                        </a:rPr>
                        <a:t>Thessalonich</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137</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85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1436403433"/>
                  </a:ext>
                </a:extLst>
              </a:tr>
              <a:tr h="337828">
                <a:tc>
                  <a:txBody>
                    <a:bodyPr/>
                    <a:lstStyle/>
                    <a:p>
                      <a:pPr>
                        <a:lnSpc>
                          <a:spcPct val="107000"/>
                        </a:lnSpc>
                        <a:spcAft>
                          <a:spcPts val="0"/>
                        </a:spcAft>
                      </a:pPr>
                      <a:r>
                        <a:rPr lang="de-DE" sz="1800" dirty="0">
                          <a:effectLst/>
                          <a:latin typeface="+mj-lt"/>
                        </a:rPr>
                        <a:t>Apg. 17,1: Phil. 4,16</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Thessalonich</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Beröa</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72</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45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2886789657"/>
                  </a:ext>
                </a:extLst>
              </a:tr>
              <a:tr h="337828">
                <a:tc>
                  <a:txBody>
                    <a:bodyPr/>
                    <a:lstStyle/>
                    <a:p>
                      <a:pPr>
                        <a:lnSpc>
                          <a:spcPct val="107000"/>
                        </a:lnSpc>
                        <a:spcAft>
                          <a:spcPts val="0"/>
                        </a:spcAft>
                      </a:pPr>
                      <a:r>
                        <a:rPr lang="de-DE" sz="1800">
                          <a:effectLst/>
                          <a:latin typeface="+mj-lt"/>
                        </a:rPr>
                        <a:t>Apg. 17,10 </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err="1">
                          <a:effectLst/>
                          <a:latin typeface="+mj-lt"/>
                        </a:rPr>
                        <a:t>Beröa</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a:effectLst/>
                          <a:latin typeface="+mj-lt"/>
                        </a:rPr>
                        <a:t>Pydnaa</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a:effectLst/>
                          <a:latin typeface="+mj-lt"/>
                        </a:rPr>
                        <a:t>48</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30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1959216769"/>
                  </a:ext>
                </a:extLst>
              </a:tr>
              <a:tr h="337828">
                <a:tc>
                  <a:txBody>
                    <a:bodyPr/>
                    <a:lstStyle/>
                    <a:p>
                      <a:pPr>
                        <a:lnSpc>
                          <a:spcPct val="107000"/>
                        </a:lnSpc>
                      </a:pPr>
                      <a:endParaRPr lang="de-DE" sz="1800">
                        <a:effectLst/>
                        <a:latin typeface="+mj-lt"/>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b="1" dirty="0" err="1">
                          <a:effectLst/>
                          <a:latin typeface="+mj-lt"/>
                        </a:rPr>
                        <a:t>Pydnaa</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a:effectLst/>
                          <a:latin typeface="+mj-lt"/>
                        </a:rPr>
                        <a:t>Athen</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marL="80010">
                        <a:lnSpc>
                          <a:spcPct val="107000"/>
                        </a:lnSpc>
                        <a:spcAft>
                          <a:spcPts val="0"/>
                        </a:spcAft>
                      </a:pPr>
                      <a:r>
                        <a:rPr lang="de-DE" sz="1800">
                          <a:effectLst/>
                          <a:latin typeface="+mj-lt"/>
                        </a:rPr>
                        <a:t>451 (See)</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5">
                        <a:lumMod val="20000"/>
                        <a:lumOff val="80000"/>
                      </a:schemeClr>
                    </a:solidFill>
                  </a:tcPr>
                </a:tc>
                <a:tc>
                  <a:txBody>
                    <a:bodyPr/>
                    <a:lstStyle/>
                    <a:p>
                      <a:pPr>
                        <a:lnSpc>
                          <a:spcPct val="107000"/>
                        </a:lnSpc>
                        <a:spcAft>
                          <a:spcPts val="0"/>
                        </a:spcAft>
                      </a:pPr>
                      <a:r>
                        <a:rPr lang="de-DE" sz="1800" dirty="0">
                          <a:effectLst/>
                          <a:latin typeface="+mj-lt"/>
                        </a:rPr>
                        <a:t>280 (See)</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5">
                        <a:lumMod val="20000"/>
                        <a:lumOff val="80000"/>
                      </a:schemeClr>
                    </a:solidFill>
                  </a:tcPr>
                </a:tc>
                <a:extLst>
                  <a:ext uri="{0D108BD9-81ED-4DB2-BD59-A6C34878D82A}">
                    <a16:rowId xmlns:a16="http://schemas.microsoft.com/office/drawing/2014/main" val="822217128"/>
                  </a:ext>
                </a:extLst>
              </a:tr>
              <a:tr h="337828">
                <a:tc>
                  <a:txBody>
                    <a:bodyPr/>
                    <a:lstStyle/>
                    <a:p>
                      <a:pPr>
                        <a:lnSpc>
                          <a:spcPct val="107000"/>
                        </a:lnSpc>
                        <a:spcAft>
                          <a:spcPts val="0"/>
                        </a:spcAft>
                      </a:pPr>
                      <a:r>
                        <a:rPr lang="de-DE" sz="1800" dirty="0">
                          <a:effectLst/>
                          <a:latin typeface="+mj-lt"/>
                        </a:rPr>
                        <a:t>Apg. 17,15; 1.Thes 3,1</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Athen</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a:effectLst/>
                          <a:latin typeface="+mj-lt"/>
                        </a:rPr>
                        <a:t>Korinth</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dirty="0">
                          <a:effectLst/>
                          <a:latin typeface="+mj-lt"/>
                        </a:rPr>
                        <a:t>80</a:t>
                      </a:r>
                      <a:endParaRPr lang="de-DE" sz="1800" dirty="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50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161411367"/>
                  </a:ext>
                </a:extLst>
              </a:tr>
              <a:tr h="337828">
                <a:tc>
                  <a:txBody>
                    <a:bodyPr/>
                    <a:lstStyle/>
                    <a:p>
                      <a:pPr>
                        <a:lnSpc>
                          <a:spcPct val="107000"/>
                        </a:lnSpc>
                        <a:spcAft>
                          <a:spcPts val="0"/>
                        </a:spcAft>
                      </a:pPr>
                      <a:r>
                        <a:rPr lang="de-DE" sz="1800">
                          <a:effectLst/>
                          <a:latin typeface="+mj-lt"/>
                        </a:rPr>
                        <a:t>Apg. 18,1 </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b="1" dirty="0">
                          <a:effectLst/>
                          <a:latin typeface="+mj-lt"/>
                        </a:rPr>
                        <a:t>Korinth</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a:effectLst/>
                          <a:latin typeface="+mj-lt"/>
                        </a:rPr>
                        <a:t>Ephesus</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marL="80010">
                        <a:lnSpc>
                          <a:spcPct val="107000"/>
                        </a:lnSpc>
                        <a:spcAft>
                          <a:spcPts val="0"/>
                        </a:spcAft>
                      </a:pPr>
                      <a:r>
                        <a:rPr lang="de-DE" sz="1800">
                          <a:effectLst/>
                          <a:latin typeface="+mj-lt"/>
                        </a:rPr>
                        <a:t>402 (See)</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5">
                        <a:lumMod val="20000"/>
                        <a:lumOff val="80000"/>
                      </a:schemeClr>
                    </a:solidFill>
                  </a:tcPr>
                </a:tc>
                <a:tc>
                  <a:txBody>
                    <a:bodyPr/>
                    <a:lstStyle/>
                    <a:p>
                      <a:pPr>
                        <a:lnSpc>
                          <a:spcPct val="107000"/>
                        </a:lnSpc>
                        <a:spcAft>
                          <a:spcPts val="0"/>
                        </a:spcAft>
                      </a:pPr>
                      <a:r>
                        <a:rPr lang="de-DE" sz="1800">
                          <a:effectLst/>
                          <a:latin typeface="+mj-lt"/>
                        </a:rPr>
                        <a:t>250 (See)</a:t>
                      </a:r>
                      <a:endParaRPr lang="de-DE" sz="180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5">
                        <a:lumMod val="20000"/>
                        <a:lumOff val="80000"/>
                      </a:schemeClr>
                    </a:solidFill>
                  </a:tcPr>
                </a:tc>
                <a:extLst>
                  <a:ext uri="{0D108BD9-81ED-4DB2-BD59-A6C34878D82A}">
                    <a16:rowId xmlns:a16="http://schemas.microsoft.com/office/drawing/2014/main" val="3054449592"/>
                  </a:ext>
                </a:extLst>
              </a:tr>
              <a:tr h="337828">
                <a:tc>
                  <a:txBody>
                    <a:bodyPr/>
                    <a:lstStyle/>
                    <a:p>
                      <a:pPr>
                        <a:lnSpc>
                          <a:spcPct val="107000"/>
                        </a:lnSpc>
                        <a:spcAft>
                          <a:spcPts val="0"/>
                        </a:spcAft>
                      </a:pPr>
                      <a:r>
                        <a:rPr lang="de-DE" sz="1800">
                          <a:effectLst/>
                          <a:latin typeface="+mj-lt"/>
                        </a:rPr>
                        <a:t>Apg. 18,19 </a:t>
                      </a:r>
                      <a:endParaRPr lang="de-DE" sz="180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b="1" dirty="0">
                          <a:effectLst/>
                          <a:latin typeface="+mj-lt"/>
                        </a:rPr>
                        <a:t>Ephesus</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a:lnSpc>
                          <a:spcPct val="107000"/>
                        </a:lnSpc>
                        <a:spcAft>
                          <a:spcPts val="0"/>
                        </a:spcAft>
                      </a:pPr>
                      <a:r>
                        <a:rPr lang="de-DE" sz="1800" dirty="0">
                          <a:effectLst/>
                          <a:latin typeface="+mj-lt"/>
                        </a:rPr>
                        <a:t>Cäsarea</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lumMod val="20000"/>
                        <a:lumOff val="80000"/>
                      </a:schemeClr>
                    </a:solidFill>
                  </a:tcPr>
                </a:tc>
                <a:tc>
                  <a:txBody>
                    <a:bodyPr/>
                    <a:lstStyle/>
                    <a:p>
                      <a:pPr marL="80010">
                        <a:lnSpc>
                          <a:spcPct val="107000"/>
                        </a:lnSpc>
                        <a:spcAft>
                          <a:spcPts val="0"/>
                        </a:spcAft>
                      </a:pPr>
                      <a:r>
                        <a:rPr lang="de-DE" sz="1800">
                          <a:effectLst/>
                          <a:latin typeface="+mj-lt"/>
                        </a:rPr>
                        <a:t>998 (See)</a:t>
                      </a:r>
                      <a:endParaRPr lang="de-DE" sz="1800">
                        <a:effectLst/>
                        <a:latin typeface="+mj-lt"/>
                        <a:ea typeface="Calibri" panose="020F0502020204030204" pitchFamily="34" charset="0"/>
                        <a:cs typeface="Arial" panose="020B0604020202020204" pitchFamily="34" charset="0"/>
                      </a:endParaRPr>
                    </a:p>
                  </a:txBody>
                  <a:tcPr marL="5580" marR="5580" marT="5580" marB="0" anchor="ctr">
                    <a:solidFill>
                      <a:schemeClr val="accent5">
                        <a:lumMod val="20000"/>
                        <a:lumOff val="80000"/>
                      </a:schemeClr>
                    </a:solidFill>
                  </a:tcPr>
                </a:tc>
                <a:tc>
                  <a:txBody>
                    <a:bodyPr/>
                    <a:lstStyle/>
                    <a:p>
                      <a:pPr>
                        <a:lnSpc>
                          <a:spcPct val="107000"/>
                        </a:lnSpc>
                        <a:spcAft>
                          <a:spcPts val="0"/>
                        </a:spcAft>
                      </a:pPr>
                      <a:r>
                        <a:rPr lang="de-DE" sz="1800" dirty="0">
                          <a:effectLst/>
                          <a:latin typeface="+mj-lt"/>
                        </a:rPr>
                        <a:t>620 (See)</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5">
                        <a:lumMod val="20000"/>
                        <a:lumOff val="80000"/>
                      </a:schemeClr>
                    </a:solidFill>
                  </a:tcPr>
                </a:tc>
                <a:extLst>
                  <a:ext uri="{0D108BD9-81ED-4DB2-BD59-A6C34878D82A}">
                    <a16:rowId xmlns:a16="http://schemas.microsoft.com/office/drawing/2014/main" val="3361417515"/>
                  </a:ext>
                </a:extLst>
              </a:tr>
              <a:tr h="337828">
                <a:tc>
                  <a:txBody>
                    <a:bodyPr/>
                    <a:lstStyle/>
                    <a:p>
                      <a:pPr>
                        <a:lnSpc>
                          <a:spcPct val="107000"/>
                        </a:lnSpc>
                        <a:spcAft>
                          <a:spcPts val="0"/>
                        </a:spcAft>
                      </a:pPr>
                      <a:r>
                        <a:rPr lang="de-DE" sz="1800" dirty="0">
                          <a:effectLst/>
                          <a:latin typeface="+mj-lt"/>
                        </a:rPr>
                        <a:t>Apg. 18,22; Gal. 2,1</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b="1" dirty="0">
                          <a:effectLst/>
                          <a:latin typeface="+mj-lt"/>
                        </a:rPr>
                        <a:t>Cäsarea</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a:lnSpc>
                          <a:spcPct val="107000"/>
                        </a:lnSpc>
                        <a:spcAft>
                          <a:spcPts val="0"/>
                        </a:spcAft>
                      </a:pPr>
                      <a:r>
                        <a:rPr lang="de-DE" sz="1800" dirty="0">
                          <a:effectLst/>
                          <a:latin typeface="+mj-lt"/>
                        </a:rPr>
                        <a:t>Jerusalem</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lumMod val="20000"/>
                        <a:lumOff val="80000"/>
                      </a:schemeClr>
                    </a:solidFill>
                  </a:tcPr>
                </a:tc>
                <a:tc>
                  <a:txBody>
                    <a:bodyPr/>
                    <a:lstStyle/>
                    <a:p>
                      <a:pPr marL="80010">
                        <a:lnSpc>
                          <a:spcPct val="107000"/>
                        </a:lnSpc>
                        <a:spcAft>
                          <a:spcPts val="0"/>
                        </a:spcAft>
                      </a:pPr>
                      <a:r>
                        <a:rPr lang="de-DE" sz="1800" dirty="0">
                          <a:effectLst/>
                          <a:latin typeface="+mj-lt"/>
                        </a:rPr>
                        <a:t>97</a:t>
                      </a:r>
                      <a:endParaRPr lang="de-DE" sz="1800" dirty="0">
                        <a:effectLst/>
                        <a:latin typeface="+mj-lt"/>
                        <a:ea typeface="Calibri" panose="020F0502020204030204" pitchFamily="34" charset="0"/>
                        <a:cs typeface="Arial" panose="020B0604020202020204" pitchFamily="34" charset="0"/>
                      </a:endParaRPr>
                    </a:p>
                  </a:txBody>
                  <a:tcPr marL="5580" marR="5580" marT="5580" marB="0" anchor="ctr">
                    <a:solidFill>
                      <a:schemeClr val="accent2">
                        <a:lumMod val="20000"/>
                        <a:lumOff val="80000"/>
                      </a:schemeClr>
                    </a:solidFill>
                  </a:tcPr>
                </a:tc>
                <a:tc>
                  <a:txBody>
                    <a:bodyPr/>
                    <a:lstStyle/>
                    <a:p>
                      <a:pPr>
                        <a:lnSpc>
                          <a:spcPct val="107000"/>
                        </a:lnSpc>
                        <a:spcAft>
                          <a:spcPts val="0"/>
                        </a:spcAft>
                      </a:pPr>
                      <a:r>
                        <a:rPr lang="de-DE" sz="1800" dirty="0">
                          <a:effectLst/>
                          <a:latin typeface="+mj-lt"/>
                        </a:rPr>
                        <a:t>60 </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nchor="ctr">
                    <a:solidFill>
                      <a:schemeClr val="accent2">
                        <a:lumMod val="20000"/>
                        <a:lumOff val="80000"/>
                      </a:schemeClr>
                    </a:solidFill>
                  </a:tcPr>
                </a:tc>
                <a:extLst>
                  <a:ext uri="{0D108BD9-81ED-4DB2-BD59-A6C34878D82A}">
                    <a16:rowId xmlns:a16="http://schemas.microsoft.com/office/drawing/2014/main" val="2443995635"/>
                  </a:ext>
                </a:extLst>
              </a:tr>
              <a:tr h="448384">
                <a:tc>
                  <a:txBody>
                    <a:bodyPr/>
                    <a:lstStyle/>
                    <a:p>
                      <a:pPr>
                        <a:lnSpc>
                          <a:spcPct val="107000"/>
                        </a:lnSpc>
                      </a:pPr>
                      <a:endParaRPr lang="de-DE" sz="1800">
                        <a:effectLst/>
                        <a:latin typeface="+mj-lt"/>
                        <a:cs typeface="Arial" panose="020B0604020202020204" pitchFamily="34" charset="0"/>
                      </a:endParaRPr>
                    </a:p>
                  </a:txBody>
                  <a:tcPr marL="36086" marR="36086" marT="17857" marB="17857">
                    <a:solidFill>
                      <a:schemeClr val="accent6"/>
                    </a:solidFill>
                  </a:tcPr>
                </a:tc>
                <a:tc>
                  <a:txBody>
                    <a:bodyPr/>
                    <a:lstStyle/>
                    <a:p>
                      <a:pPr>
                        <a:lnSpc>
                          <a:spcPct val="107000"/>
                        </a:lnSpc>
                      </a:pPr>
                      <a:endParaRPr lang="de-DE" sz="1800" dirty="0">
                        <a:effectLst/>
                        <a:latin typeface="+mj-lt"/>
                        <a:cs typeface="Arial" panose="020B0604020202020204" pitchFamily="34" charset="0"/>
                      </a:endParaRPr>
                    </a:p>
                  </a:txBody>
                  <a:tcPr marL="36086" marR="36086" marT="17857" marB="17857">
                    <a:solidFill>
                      <a:schemeClr val="accent6"/>
                    </a:solidFill>
                  </a:tcPr>
                </a:tc>
                <a:tc>
                  <a:txBody>
                    <a:bodyPr/>
                    <a:lstStyle/>
                    <a:p>
                      <a:pPr algn="r">
                        <a:lnSpc>
                          <a:spcPct val="107000"/>
                        </a:lnSpc>
                        <a:spcAft>
                          <a:spcPts val="0"/>
                        </a:spcAft>
                      </a:pPr>
                      <a:r>
                        <a:rPr lang="de-DE" sz="1800" b="1" dirty="0">
                          <a:effectLst/>
                          <a:latin typeface="+mj-lt"/>
                        </a:rPr>
                        <a:t>Gesamt:</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tc>
                  <a:txBody>
                    <a:bodyPr/>
                    <a:lstStyle/>
                    <a:p>
                      <a:pPr marL="80010">
                        <a:lnSpc>
                          <a:spcPct val="107000"/>
                        </a:lnSpc>
                        <a:spcAft>
                          <a:spcPts val="0"/>
                        </a:spcAft>
                      </a:pPr>
                      <a:r>
                        <a:rPr lang="de-DE" sz="1800" dirty="0">
                          <a:effectLst/>
                          <a:latin typeface="+mj-lt"/>
                        </a:rPr>
                        <a:t>4.965 Kilometer</a:t>
                      </a:r>
                    </a:p>
                  </a:txBody>
                  <a:tcPr marL="5580" marR="5580" marT="5580" marB="0">
                    <a:solidFill>
                      <a:schemeClr val="accent6"/>
                    </a:solidFill>
                  </a:tcPr>
                </a:tc>
                <a:tc>
                  <a:txBody>
                    <a:bodyPr/>
                    <a:lstStyle/>
                    <a:p>
                      <a:pPr>
                        <a:lnSpc>
                          <a:spcPct val="107000"/>
                        </a:lnSpc>
                        <a:spcAft>
                          <a:spcPts val="0"/>
                        </a:spcAft>
                      </a:pPr>
                      <a:r>
                        <a:rPr lang="de-DE" sz="1800" dirty="0">
                          <a:effectLst/>
                          <a:latin typeface="+mj-lt"/>
                        </a:rPr>
                        <a:t>3.085 Meilen</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6"/>
                    </a:solidFill>
                  </a:tcPr>
                </a:tc>
                <a:extLst>
                  <a:ext uri="{0D108BD9-81ED-4DB2-BD59-A6C34878D82A}">
                    <a16:rowId xmlns:a16="http://schemas.microsoft.com/office/drawing/2014/main" val="1687151466"/>
                  </a:ext>
                </a:extLst>
              </a:tr>
              <a:tr h="448384">
                <a:tc>
                  <a:txBody>
                    <a:bodyPr/>
                    <a:lstStyle/>
                    <a:p>
                      <a:pPr>
                        <a:lnSpc>
                          <a:spcPct val="107000"/>
                        </a:lnSpc>
                      </a:pPr>
                      <a:endParaRPr lang="de-DE" sz="1800">
                        <a:effectLst/>
                        <a:latin typeface="+mj-lt"/>
                        <a:cs typeface="Arial" panose="020B0604020202020204" pitchFamily="34" charset="0"/>
                      </a:endParaRPr>
                    </a:p>
                  </a:txBody>
                  <a:tcPr marL="36086" marR="36086" marT="17857" marB="17857">
                    <a:solidFill>
                      <a:schemeClr val="accent2"/>
                    </a:solidFill>
                  </a:tcPr>
                </a:tc>
                <a:tc>
                  <a:txBody>
                    <a:bodyPr/>
                    <a:lstStyle/>
                    <a:p>
                      <a:pPr>
                        <a:lnSpc>
                          <a:spcPct val="107000"/>
                        </a:lnSpc>
                      </a:pPr>
                      <a:endParaRPr lang="de-DE" sz="1800" dirty="0">
                        <a:effectLst/>
                        <a:latin typeface="+mj-lt"/>
                        <a:cs typeface="Arial" panose="020B0604020202020204" pitchFamily="34" charset="0"/>
                      </a:endParaRPr>
                    </a:p>
                  </a:txBody>
                  <a:tcPr marL="36086" marR="36086" marT="17857" marB="17857">
                    <a:solidFill>
                      <a:schemeClr val="accent2"/>
                    </a:solidFill>
                  </a:tcPr>
                </a:tc>
                <a:tc>
                  <a:txBody>
                    <a:bodyPr/>
                    <a:lstStyle/>
                    <a:p>
                      <a:pPr algn="r">
                        <a:lnSpc>
                          <a:spcPct val="107000"/>
                        </a:lnSpc>
                        <a:spcAft>
                          <a:spcPts val="0"/>
                        </a:spcAft>
                      </a:pPr>
                      <a:r>
                        <a:rPr lang="de-DE" sz="1800" b="1" dirty="0">
                          <a:effectLst/>
                          <a:latin typeface="+mj-lt"/>
                        </a:rPr>
                        <a:t>Landweg:</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solidFill>
                  </a:tcPr>
                </a:tc>
                <a:tc>
                  <a:txBody>
                    <a:bodyPr/>
                    <a:lstStyle/>
                    <a:p>
                      <a:pPr marL="80010">
                        <a:lnSpc>
                          <a:spcPct val="107000"/>
                        </a:lnSpc>
                        <a:spcAft>
                          <a:spcPts val="0"/>
                        </a:spcAft>
                      </a:pPr>
                      <a:r>
                        <a:rPr lang="de-DE" sz="1800" b="0" dirty="0">
                          <a:effectLst/>
                          <a:latin typeface="+mj-lt"/>
                        </a:rPr>
                        <a:t>2.889 </a:t>
                      </a:r>
                      <a:r>
                        <a:rPr lang="de-DE" sz="1800" b="0" kern="1200" dirty="0">
                          <a:solidFill>
                            <a:schemeClr val="dk1"/>
                          </a:solidFill>
                          <a:effectLst/>
                          <a:latin typeface="+mj-lt"/>
                          <a:ea typeface="+mn-ea"/>
                          <a:cs typeface="+mn-cs"/>
                        </a:rPr>
                        <a:t>Kilometer</a:t>
                      </a:r>
                      <a:endParaRPr lang="de-DE" sz="1800" b="0" dirty="0">
                        <a:effectLst/>
                        <a:latin typeface="+mj-lt"/>
                        <a:ea typeface="Calibri" panose="020F0502020204030204" pitchFamily="34" charset="0"/>
                        <a:cs typeface="Arial" panose="020B0604020202020204" pitchFamily="34" charset="0"/>
                      </a:endParaRPr>
                    </a:p>
                  </a:txBody>
                  <a:tcPr marL="5580" marR="5580" marT="5580" marB="0">
                    <a:solidFill>
                      <a:schemeClr val="accent2"/>
                    </a:solidFill>
                  </a:tcPr>
                </a:tc>
                <a:tc>
                  <a:txBody>
                    <a:bodyPr/>
                    <a:lstStyle/>
                    <a:p>
                      <a:pPr>
                        <a:lnSpc>
                          <a:spcPct val="107000"/>
                        </a:lnSpc>
                        <a:spcAft>
                          <a:spcPts val="0"/>
                        </a:spcAft>
                      </a:pPr>
                      <a:r>
                        <a:rPr lang="de-DE" sz="1800" dirty="0">
                          <a:effectLst/>
                          <a:latin typeface="+mj-lt"/>
                        </a:rPr>
                        <a:t>1.795 Meilen</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2"/>
                    </a:solidFill>
                  </a:tcPr>
                </a:tc>
                <a:extLst>
                  <a:ext uri="{0D108BD9-81ED-4DB2-BD59-A6C34878D82A}">
                    <a16:rowId xmlns:a16="http://schemas.microsoft.com/office/drawing/2014/main" val="2587202598"/>
                  </a:ext>
                </a:extLst>
              </a:tr>
              <a:tr h="448384">
                <a:tc>
                  <a:txBody>
                    <a:bodyPr/>
                    <a:lstStyle/>
                    <a:p>
                      <a:pPr>
                        <a:lnSpc>
                          <a:spcPct val="107000"/>
                        </a:lnSpc>
                      </a:pPr>
                      <a:endParaRPr lang="de-DE" sz="1800">
                        <a:effectLst/>
                        <a:latin typeface="+mj-lt"/>
                        <a:cs typeface="Arial" panose="020B0604020202020204" pitchFamily="34" charset="0"/>
                      </a:endParaRPr>
                    </a:p>
                  </a:txBody>
                  <a:tcPr marL="36086" marR="36086" marT="17857" marB="17857">
                    <a:solidFill>
                      <a:schemeClr val="accent1"/>
                    </a:solidFill>
                  </a:tcPr>
                </a:tc>
                <a:tc>
                  <a:txBody>
                    <a:bodyPr/>
                    <a:lstStyle/>
                    <a:p>
                      <a:pPr>
                        <a:lnSpc>
                          <a:spcPct val="107000"/>
                        </a:lnSpc>
                      </a:pPr>
                      <a:endParaRPr lang="de-DE" sz="1800" dirty="0">
                        <a:effectLst/>
                        <a:latin typeface="+mj-lt"/>
                        <a:cs typeface="Arial" panose="020B0604020202020204" pitchFamily="34" charset="0"/>
                      </a:endParaRPr>
                    </a:p>
                  </a:txBody>
                  <a:tcPr marL="36086" marR="36086" marT="17857" marB="17857">
                    <a:solidFill>
                      <a:schemeClr val="accent1"/>
                    </a:solidFill>
                  </a:tcPr>
                </a:tc>
                <a:tc>
                  <a:txBody>
                    <a:bodyPr/>
                    <a:lstStyle/>
                    <a:p>
                      <a:pPr algn="r">
                        <a:lnSpc>
                          <a:spcPct val="107000"/>
                        </a:lnSpc>
                        <a:spcAft>
                          <a:spcPts val="0"/>
                        </a:spcAft>
                      </a:pPr>
                      <a:r>
                        <a:rPr lang="de-DE" sz="1800" b="1" dirty="0">
                          <a:effectLst/>
                          <a:latin typeface="+mj-lt"/>
                        </a:rPr>
                        <a:t>Seeweg:</a:t>
                      </a:r>
                      <a:endParaRPr lang="de-DE" sz="1800" b="1"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solidFill>
                  </a:tcPr>
                </a:tc>
                <a:tc>
                  <a:txBody>
                    <a:bodyPr/>
                    <a:lstStyle/>
                    <a:p>
                      <a:pPr marL="80010">
                        <a:lnSpc>
                          <a:spcPct val="107000"/>
                        </a:lnSpc>
                        <a:spcAft>
                          <a:spcPts val="0"/>
                        </a:spcAft>
                      </a:pPr>
                      <a:r>
                        <a:rPr lang="de-DE" sz="1800" b="0" dirty="0">
                          <a:effectLst/>
                          <a:latin typeface="+mj-lt"/>
                        </a:rPr>
                        <a:t>2.076 </a:t>
                      </a:r>
                      <a:r>
                        <a:rPr lang="de-DE" sz="1800" b="0" kern="1200" dirty="0">
                          <a:solidFill>
                            <a:schemeClr val="dk1"/>
                          </a:solidFill>
                          <a:effectLst/>
                          <a:latin typeface="+mj-lt"/>
                          <a:ea typeface="+mn-ea"/>
                          <a:cs typeface="+mn-cs"/>
                        </a:rPr>
                        <a:t>Kilometer</a:t>
                      </a:r>
                      <a:endParaRPr lang="de-DE" sz="1800" b="0" dirty="0">
                        <a:effectLst/>
                        <a:latin typeface="+mj-lt"/>
                        <a:ea typeface="Calibri" panose="020F0502020204030204" pitchFamily="34" charset="0"/>
                        <a:cs typeface="Arial" panose="020B0604020202020204" pitchFamily="34" charset="0"/>
                      </a:endParaRPr>
                    </a:p>
                  </a:txBody>
                  <a:tcPr marL="5580" marR="5580" marT="5580" marB="0">
                    <a:solidFill>
                      <a:schemeClr val="accent5"/>
                    </a:solidFill>
                  </a:tcPr>
                </a:tc>
                <a:tc>
                  <a:txBody>
                    <a:bodyPr/>
                    <a:lstStyle/>
                    <a:p>
                      <a:pPr>
                        <a:lnSpc>
                          <a:spcPct val="107000"/>
                        </a:lnSpc>
                        <a:spcAft>
                          <a:spcPts val="0"/>
                        </a:spcAft>
                      </a:pPr>
                      <a:r>
                        <a:rPr lang="de-DE" sz="1800" dirty="0">
                          <a:effectLst/>
                          <a:latin typeface="+mj-lt"/>
                        </a:rPr>
                        <a:t>1.290 Meilen</a:t>
                      </a:r>
                      <a:endParaRPr lang="de-DE" sz="1800" dirty="0">
                        <a:effectLst/>
                        <a:latin typeface="+mj-lt"/>
                        <a:ea typeface="Calibri" panose="020F0502020204030204" pitchFamily="34" charset="0"/>
                        <a:cs typeface="Arial" panose="020B0604020202020204" pitchFamily="34" charset="0"/>
                      </a:endParaRPr>
                    </a:p>
                  </a:txBody>
                  <a:tcPr marL="36086" marR="36086" marT="17857" marB="17857">
                    <a:solidFill>
                      <a:schemeClr val="accent5"/>
                    </a:solidFill>
                  </a:tcPr>
                </a:tc>
                <a:extLst>
                  <a:ext uri="{0D108BD9-81ED-4DB2-BD59-A6C34878D82A}">
                    <a16:rowId xmlns:a16="http://schemas.microsoft.com/office/drawing/2014/main" val="2433161229"/>
                  </a:ext>
                </a:extLst>
              </a:tr>
            </a:tbl>
          </a:graphicData>
        </a:graphic>
      </p:graphicFrame>
      <p:sp>
        <p:nvSpPr>
          <p:cNvPr id="4" name="Textfeld 3">
            <a:extLst>
              <a:ext uri="{FF2B5EF4-FFF2-40B4-BE49-F238E27FC236}">
                <a16:creationId xmlns:a16="http://schemas.microsoft.com/office/drawing/2014/main" id="{976AF937-3A32-41BA-AFA9-EC78A378E2F2}"/>
              </a:ext>
            </a:extLst>
          </p:cNvPr>
          <p:cNvSpPr txBox="1"/>
          <p:nvPr/>
        </p:nvSpPr>
        <p:spPr>
          <a:xfrm>
            <a:off x="87924" y="5429034"/>
            <a:ext cx="4958862" cy="1384995"/>
          </a:xfrm>
          <a:prstGeom prst="rect">
            <a:avLst/>
          </a:prstGeom>
          <a:solidFill>
            <a:srgbClr val="FFFFFF">
              <a:alpha val="58039"/>
            </a:srgbClr>
          </a:solidFill>
          <a:ln w="25400" cmpd="sng">
            <a:solidFill>
              <a:schemeClr val="tx1"/>
            </a:solidFill>
            <a:prstDash val="solid"/>
          </a:ln>
        </p:spPr>
        <p:txBody>
          <a:bodyPr wrap="square" rtlCol="0">
            <a:spAutoFit/>
          </a:bodyPr>
          <a:lstStyle/>
          <a:p>
            <a:pPr algn="ctr"/>
            <a:r>
              <a:rPr lang="de-DE" dirty="0">
                <a:latin typeface="Californian FB" panose="0207040306080B030204" pitchFamily="18" charset="0"/>
              </a:rPr>
              <a:t>Die </a:t>
            </a:r>
          </a:p>
          <a:p>
            <a:pPr algn="ctr"/>
            <a:r>
              <a:rPr lang="de-DE" sz="4800" dirty="0">
                <a:latin typeface="Californian FB" panose="0207040306080B030204" pitchFamily="18" charset="0"/>
              </a:rPr>
              <a:t>2.Missionsreise</a:t>
            </a:r>
          </a:p>
          <a:p>
            <a:pPr algn="ctr"/>
            <a:r>
              <a:rPr lang="de-DE" dirty="0">
                <a:latin typeface="Californian FB" panose="0207040306080B030204" pitchFamily="18" charset="0"/>
              </a:rPr>
              <a:t>Die Entfernungen</a:t>
            </a:r>
          </a:p>
        </p:txBody>
      </p:sp>
    </p:spTree>
    <p:extLst>
      <p:ext uri="{BB962C8B-B14F-4D97-AF65-F5344CB8AC3E}">
        <p14:creationId xmlns:p14="http://schemas.microsoft.com/office/powerpoint/2010/main" val="209298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F4A20-4911-4345-A6B3-A9D0ED745571}"/>
              </a:ext>
            </a:extLst>
          </p:cNvPr>
          <p:cNvSpPr>
            <a:spLocks noGrp="1"/>
          </p:cNvSpPr>
          <p:nvPr>
            <p:ph type="title"/>
          </p:nvPr>
        </p:nvSpPr>
        <p:spPr/>
        <p:txBody>
          <a:bodyPr/>
          <a:lstStyle/>
          <a:p>
            <a:r>
              <a:rPr lang="de-DE" dirty="0">
                <a:latin typeface="Californian FB" panose="0207040306080B030204" pitchFamily="18" charset="0"/>
              </a:rPr>
              <a:t>Quellen</a:t>
            </a:r>
          </a:p>
        </p:txBody>
      </p:sp>
      <p:sp>
        <p:nvSpPr>
          <p:cNvPr id="3" name="Inhaltsplatzhalter 2">
            <a:extLst>
              <a:ext uri="{FF2B5EF4-FFF2-40B4-BE49-F238E27FC236}">
                <a16:creationId xmlns:a16="http://schemas.microsoft.com/office/drawing/2014/main" id="{0A05CE60-7E34-463C-BBE1-62217A9CBF90}"/>
              </a:ext>
            </a:extLst>
          </p:cNvPr>
          <p:cNvSpPr>
            <a:spLocks noGrp="1"/>
          </p:cNvSpPr>
          <p:nvPr>
            <p:ph idx="1"/>
          </p:nvPr>
        </p:nvSpPr>
        <p:spPr/>
        <p:txBody>
          <a:bodyPr/>
          <a:lstStyle/>
          <a:p>
            <a:r>
              <a:rPr lang="de-DE" dirty="0">
                <a:latin typeface="Californian FB" panose="0207040306080B030204" pitchFamily="18" charset="0"/>
              </a:rPr>
              <a:t>Alle Kartenvorlagen von: </a:t>
            </a:r>
            <a:r>
              <a:rPr lang="de-DE" dirty="0">
                <a:latin typeface="Californian FB" panose="0207040306080B030204" pitchFamily="18" charset="0"/>
                <a:hlinkClick r:id="rId2"/>
              </a:rPr>
              <a:t>http://maps.stamen.com</a:t>
            </a:r>
            <a:endParaRPr lang="de-DE" dirty="0">
              <a:latin typeface="Californian FB" panose="0207040306080B030204" pitchFamily="18" charset="0"/>
            </a:endParaRPr>
          </a:p>
          <a:p>
            <a:r>
              <a:rPr lang="de-DE" dirty="0">
                <a:latin typeface="Californian FB" panose="0207040306080B030204" pitchFamily="18" charset="0"/>
              </a:rPr>
              <a:t>Zahlen zu den Entfernungen von </a:t>
            </a:r>
            <a:r>
              <a:rPr lang="de-DE" dirty="0">
                <a:latin typeface="Californian FB" panose="0207040306080B030204" pitchFamily="18" charset="0"/>
                <a:hlinkClick r:id="rId3"/>
              </a:rPr>
              <a:t>https://members.bib-arch.org/bible-review/1/2/8</a:t>
            </a:r>
            <a:r>
              <a:rPr lang="de-DE" dirty="0">
                <a:latin typeface="Californian FB" panose="0207040306080B030204" pitchFamily="18" charset="0"/>
              </a:rPr>
              <a:t> </a:t>
            </a:r>
          </a:p>
        </p:txBody>
      </p:sp>
    </p:spTree>
    <p:extLst>
      <p:ext uri="{BB962C8B-B14F-4D97-AF65-F5344CB8AC3E}">
        <p14:creationId xmlns:p14="http://schemas.microsoft.com/office/powerpoint/2010/main" val="3558076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Breitbild</PresentationFormat>
  <Paragraphs>299</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Calibri Light</vt:lpstr>
      <vt:lpstr>Californian FB</vt:lpstr>
      <vt:lpstr>Wingdings</vt:lpstr>
      <vt:lpstr>Office</vt:lpstr>
      <vt:lpstr>PowerPoint-Präsentation</vt:lpstr>
      <vt:lpstr>PowerPoint-Präsentation</vt:lpstr>
      <vt:lpstr>PowerPoint-Präsentation</vt:lpstr>
      <vt:lpstr>PowerPoint-Präsentation</vt:lpstr>
      <vt:lpstr>PowerPoint-Präsentation</vt:lpstr>
      <vt:lpstr>Die Ereignisse der 2. Missionsreise</vt:lpstr>
      <vt:lpstr>Die Ereignisse der 2. Missionsreise</vt:lpstr>
      <vt:lpstr>PowerPoint-Präsentation</vt:lpstr>
      <vt:lpstr>Quellen</vt:lpstr>
      <vt:lpstr>Die Ereignisse der 2. Missionsreise</vt:lpstr>
      <vt:lpstr>Die Ereignisse der 2. Missionsreise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zweite Missionsreise</dc:title>
  <dc:creator>etgladium.wordpress.com</dc:creator>
  <cp:lastModifiedBy>Sachariy Mark</cp:lastModifiedBy>
  <cp:revision>48</cp:revision>
  <dcterms:created xsi:type="dcterms:W3CDTF">2018-06-30T07:51:16Z</dcterms:created>
  <dcterms:modified xsi:type="dcterms:W3CDTF">2018-08-26T13:12:03Z</dcterms:modified>
</cp:coreProperties>
</file>